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0" r:id="rId4"/>
    <p:sldId id="262" r:id="rId5"/>
    <p:sldId id="274" r:id="rId6"/>
    <p:sldId id="275" r:id="rId7"/>
    <p:sldId id="276" r:id="rId8"/>
    <p:sldId id="277" r:id="rId9"/>
    <p:sldId id="257" r:id="rId10"/>
    <p:sldId id="270" r:id="rId11"/>
    <p:sldId id="263" r:id="rId12"/>
    <p:sldId id="265" r:id="rId13"/>
    <p:sldId id="267" r:id="rId14"/>
    <p:sldId id="259" r:id="rId15"/>
    <p:sldId id="271" r:id="rId16"/>
    <p:sldId id="272" r:id="rId17"/>
    <p:sldId id="269" r:id="rId18"/>
    <p:sldId id="278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'users (4)'!$P$1</c:f>
              <c:strCache>
                <c:ptCount val="1"/>
                <c:pt idx="0">
                  <c:v>Prescribers</c:v>
                </c:pt>
              </c:strCache>
            </c:strRef>
          </c:tx>
          <c:cat>
            <c:numRef>
              <c:f>'users (4)'!$O$2:$O$12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'users (4)'!$P$2:$P$12</c:f>
              <c:numCache>
                <c:formatCode>General</c:formatCode>
                <c:ptCount val="11"/>
                <c:pt idx="0">
                  <c:v>3377</c:v>
                </c:pt>
                <c:pt idx="1">
                  <c:v>2961</c:v>
                </c:pt>
                <c:pt idx="2">
                  <c:v>2377</c:v>
                </c:pt>
                <c:pt idx="3">
                  <c:v>1989</c:v>
                </c:pt>
                <c:pt idx="4">
                  <c:v>2372</c:v>
                </c:pt>
                <c:pt idx="5">
                  <c:v>2513</c:v>
                </c:pt>
                <c:pt idx="6">
                  <c:v>2374</c:v>
                </c:pt>
                <c:pt idx="7">
                  <c:v>2391</c:v>
                </c:pt>
                <c:pt idx="8">
                  <c:v>2631</c:v>
                </c:pt>
                <c:pt idx="9">
                  <c:v>17056</c:v>
                </c:pt>
                <c:pt idx="10">
                  <c:v>11278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89-46B5-9C4A-8F7BFD5D96A0}"/>
            </c:ext>
          </c:extLst>
        </c:ser>
        <c:ser>
          <c:idx val="2"/>
          <c:order val="1"/>
          <c:tx>
            <c:strRef>
              <c:f>'users (4)'!$Q$1</c:f>
              <c:strCache>
                <c:ptCount val="1"/>
                <c:pt idx="0">
                  <c:v>pharmacists</c:v>
                </c:pt>
              </c:strCache>
            </c:strRef>
          </c:tx>
          <c:cat>
            <c:numRef>
              <c:f>'users (4)'!$O$2:$O$12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'users (4)'!$Q$2:$Q$12</c:f>
              <c:numCache>
                <c:formatCode>General</c:formatCode>
                <c:ptCount val="11"/>
                <c:pt idx="0">
                  <c:v>1824</c:v>
                </c:pt>
                <c:pt idx="1">
                  <c:v>1018</c:v>
                </c:pt>
                <c:pt idx="2">
                  <c:v>1060</c:v>
                </c:pt>
                <c:pt idx="3">
                  <c:v>833</c:v>
                </c:pt>
                <c:pt idx="4">
                  <c:v>1068</c:v>
                </c:pt>
                <c:pt idx="5">
                  <c:v>1495</c:v>
                </c:pt>
                <c:pt idx="6">
                  <c:v>881</c:v>
                </c:pt>
                <c:pt idx="7">
                  <c:v>976</c:v>
                </c:pt>
                <c:pt idx="8">
                  <c:v>855</c:v>
                </c:pt>
                <c:pt idx="9">
                  <c:v>885</c:v>
                </c:pt>
                <c:pt idx="10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89-46B5-9C4A-8F7BFD5D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39840"/>
        <c:axId val="37541376"/>
      </c:lineChart>
      <c:catAx>
        <c:axId val="3753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541376"/>
        <c:crosses val="autoZero"/>
        <c:auto val="1"/>
        <c:lblAlgn val="ctr"/>
        <c:lblOffset val="100"/>
        <c:noMultiLvlLbl val="0"/>
      </c:catAx>
      <c:valAx>
        <c:axId val="3754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39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2832174103237096"/>
          <c:y val="0.19480351414406533"/>
          <c:w val="0.66020494313210853"/>
          <c:h val="0.68921660834062404"/>
        </c:manualLayout>
      </c:layout>
      <c:lineChart>
        <c:grouping val="standard"/>
        <c:varyColors val="0"/>
        <c:ser>
          <c:idx val="0"/>
          <c:order val="0"/>
          <c:tx>
            <c:strRef>
              <c:f>'users (4)'!$T$1</c:f>
              <c:strCache>
                <c:ptCount val="1"/>
                <c:pt idx="0">
                  <c:v>Website Searches</c:v>
                </c:pt>
              </c:strCache>
            </c:strRef>
          </c:tx>
          <c:cat>
            <c:strRef>
              <c:f>'users (4)'!$S$2:$S$5</c:f>
              <c:strCache>
                <c:ptCount val="4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</c:strCache>
            </c:strRef>
          </c:cat>
          <c:val>
            <c:numRef>
              <c:f>'users (4)'!$T$2:$T$5</c:f>
              <c:numCache>
                <c:formatCode>General</c:formatCode>
                <c:ptCount val="4"/>
                <c:pt idx="0">
                  <c:v>252364</c:v>
                </c:pt>
                <c:pt idx="1">
                  <c:v>250039</c:v>
                </c:pt>
                <c:pt idx="2">
                  <c:v>241383</c:v>
                </c:pt>
                <c:pt idx="3">
                  <c:v>344329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3D-42CE-97FA-B1967185B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51328"/>
        <c:axId val="37253120"/>
      </c:lineChart>
      <c:catAx>
        <c:axId val="3725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253120"/>
        <c:crosses val="autoZero"/>
        <c:auto val="1"/>
        <c:lblAlgn val="ctr"/>
        <c:lblOffset val="100"/>
        <c:noMultiLvlLbl val="0"/>
      </c:catAx>
      <c:valAx>
        <c:axId val="3725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5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63779527559053"/>
          <c:y val="0.52984288422280545"/>
          <c:w val="0.1836955380577428"/>
          <c:h val="0.324457932341790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Provider/Site Connections: April 2014 – </a:t>
            </a:r>
            <a:r>
              <a:rPr lang="en-US" sz="1400" baseline="0" dirty="0"/>
              <a:t> December 2017</a:t>
            </a:r>
            <a:endParaRPr lang="en-US" sz="140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Providers</c:v>
                </c:pt>
              </c:strCache>
            </c:strRef>
          </c:tx>
          <c:marker>
            <c:symbol val="none"/>
          </c:marker>
          <c:cat>
            <c:numRef>
              <c:f>Sheet1!$A$2:$A$1385</c:f>
              <c:numCache>
                <c:formatCode>m/d/yyyy</c:formatCode>
                <c:ptCount val="1384"/>
                <c:pt idx="0">
                  <c:v>41739</c:v>
                </c:pt>
                <c:pt idx="1">
                  <c:v>41740</c:v>
                </c:pt>
                <c:pt idx="2">
                  <c:v>41741</c:v>
                </c:pt>
                <c:pt idx="3">
                  <c:v>41742</c:v>
                </c:pt>
                <c:pt idx="4">
                  <c:v>41743</c:v>
                </c:pt>
                <c:pt idx="5">
                  <c:v>41744</c:v>
                </c:pt>
                <c:pt idx="6">
                  <c:v>41745</c:v>
                </c:pt>
                <c:pt idx="7">
                  <c:v>41746</c:v>
                </c:pt>
                <c:pt idx="8">
                  <c:v>41747</c:v>
                </c:pt>
                <c:pt idx="9">
                  <c:v>41748</c:v>
                </c:pt>
                <c:pt idx="10">
                  <c:v>41749</c:v>
                </c:pt>
                <c:pt idx="11">
                  <c:v>41750</c:v>
                </c:pt>
                <c:pt idx="12">
                  <c:v>41751</c:v>
                </c:pt>
                <c:pt idx="13">
                  <c:v>41752</c:v>
                </c:pt>
                <c:pt idx="14">
                  <c:v>41753</c:v>
                </c:pt>
                <c:pt idx="15">
                  <c:v>41754</c:v>
                </c:pt>
                <c:pt idx="16">
                  <c:v>41755</c:v>
                </c:pt>
                <c:pt idx="17">
                  <c:v>41756</c:v>
                </c:pt>
                <c:pt idx="18">
                  <c:v>41757</c:v>
                </c:pt>
                <c:pt idx="19">
                  <c:v>41758</c:v>
                </c:pt>
                <c:pt idx="20">
                  <c:v>41759</c:v>
                </c:pt>
                <c:pt idx="21">
                  <c:v>41760</c:v>
                </c:pt>
                <c:pt idx="22">
                  <c:v>41761</c:v>
                </c:pt>
                <c:pt idx="23">
                  <c:v>41762</c:v>
                </c:pt>
                <c:pt idx="24">
                  <c:v>41763</c:v>
                </c:pt>
                <c:pt idx="25">
                  <c:v>41764</c:v>
                </c:pt>
                <c:pt idx="26">
                  <c:v>41765</c:v>
                </c:pt>
                <c:pt idx="27">
                  <c:v>41766</c:v>
                </c:pt>
                <c:pt idx="28">
                  <c:v>41767</c:v>
                </c:pt>
                <c:pt idx="29">
                  <c:v>41768</c:v>
                </c:pt>
                <c:pt idx="30">
                  <c:v>41769</c:v>
                </c:pt>
                <c:pt idx="31">
                  <c:v>41770</c:v>
                </c:pt>
                <c:pt idx="32">
                  <c:v>41771</c:v>
                </c:pt>
                <c:pt idx="33">
                  <c:v>41772</c:v>
                </c:pt>
                <c:pt idx="34">
                  <c:v>41773</c:v>
                </c:pt>
                <c:pt idx="35">
                  <c:v>41774</c:v>
                </c:pt>
                <c:pt idx="36">
                  <c:v>41775</c:v>
                </c:pt>
                <c:pt idx="37">
                  <c:v>41776</c:v>
                </c:pt>
                <c:pt idx="38">
                  <c:v>41777</c:v>
                </c:pt>
                <c:pt idx="39">
                  <c:v>41778</c:v>
                </c:pt>
                <c:pt idx="40">
                  <c:v>41779</c:v>
                </c:pt>
                <c:pt idx="41">
                  <c:v>41780</c:v>
                </c:pt>
                <c:pt idx="42">
                  <c:v>41781</c:v>
                </c:pt>
                <c:pt idx="43">
                  <c:v>41782</c:v>
                </c:pt>
                <c:pt idx="44">
                  <c:v>41783</c:v>
                </c:pt>
                <c:pt idx="45">
                  <c:v>41784</c:v>
                </c:pt>
                <c:pt idx="46">
                  <c:v>41785</c:v>
                </c:pt>
                <c:pt idx="47">
                  <c:v>41786</c:v>
                </c:pt>
                <c:pt idx="48">
                  <c:v>41787</c:v>
                </c:pt>
                <c:pt idx="49">
                  <c:v>41788</c:v>
                </c:pt>
                <c:pt idx="50">
                  <c:v>41789</c:v>
                </c:pt>
                <c:pt idx="51">
                  <c:v>41790</c:v>
                </c:pt>
                <c:pt idx="52">
                  <c:v>41791</c:v>
                </c:pt>
                <c:pt idx="53">
                  <c:v>41792</c:v>
                </c:pt>
                <c:pt idx="54">
                  <c:v>41793</c:v>
                </c:pt>
                <c:pt idx="55">
                  <c:v>41794</c:v>
                </c:pt>
                <c:pt idx="56">
                  <c:v>41795</c:v>
                </c:pt>
                <c:pt idx="57">
                  <c:v>41796</c:v>
                </c:pt>
                <c:pt idx="58">
                  <c:v>41797</c:v>
                </c:pt>
                <c:pt idx="59">
                  <c:v>41798</c:v>
                </c:pt>
                <c:pt idx="60">
                  <c:v>41799</c:v>
                </c:pt>
                <c:pt idx="61">
                  <c:v>41800</c:v>
                </c:pt>
                <c:pt idx="62">
                  <c:v>41801</c:v>
                </c:pt>
                <c:pt idx="63">
                  <c:v>41802</c:v>
                </c:pt>
                <c:pt idx="64">
                  <c:v>41803</c:v>
                </c:pt>
                <c:pt idx="65">
                  <c:v>41804</c:v>
                </c:pt>
                <c:pt idx="66">
                  <c:v>41805</c:v>
                </c:pt>
                <c:pt idx="67">
                  <c:v>41806</c:v>
                </c:pt>
                <c:pt idx="68">
                  <c:v>41807</c:v>
                </c:pt>
                <c:pt idx="69">
                  <c:v>41808</c:v>
                </c:pt>
                <c:pt idx="70">
                  <c:v>41809</c:v>
                </c:pt>
                <c:pt idx="71">
                  <c:v>41810</c:v>
                </c:pt>
                <c:pt idx="72">
                  <c:v>41811</c:v>
                </c:pt>
                <c:pt idx="73">
                  <c:v>41812</c:v>
                </c:pt>
                <c:pt idx="74">
                  <c:v>41813</c:v>
                </c:pt>
                <c:pt idx="75">
                  <c:v>41814</c:v>
                </c:pt>
                <c:pt idx="76">
                  <c:v>41815</c:v>
                </c:pt>
                <c:pt idx="77">
                  <c:v>41816</c:v>
                </c:pt>
                <c:pt idx="78">
                  <c:v>41817</c:v>
                </c:pt>
                <c:pt idx="79">
                  <c:v>41818</c:v>
                </c:pt>
                <c:pt idx="80">
                  <c:v>41819</c:v>
                </c:pt>
                <c:pt idx="81">
                  <c:v>41820</c:v>
                </c:pt>
                <c:pt idx="82">
                  <c:v>41821</c:v>
                </c:pt>
                <c:pt idx="83">
                  <c:v>41822</c:v>
                </c:pt>
                <c:pt idx="84">
                  <c:v>41823</c:v>
                </c:pt>
                <c:pt idx="85">
                  <c:v>41824</c:v>
                </c:pt>
                <c:pt idx="86">
                  <c:v>41825</c:v>
                </c:pt>
                <c:pt idx="87">
                  <c:v>41826</c:v>
                </c:pt>
                <c:pt idx="88">
                  <c:v>41827</c:v>
                </c:pt>
                <c:pt idx="89">
                  <c:v>41828</c:v>
                </c:pt>
                <c:pt idx="90">
                  <c:v>41829</c:v>
                </c:pt>
                <c:pt idx="91">
                  <c:v>41830</c:v>
                </c:pt>
                <c:pt idx="92">
                  <c:v>41831</c:v>
                </c:pt>
                <c:pt idx="93">
                  <c:v>41832</c:v>
                </c:pt>
                <c:pt idx="94">
                  <c:v>41833</c:v>
                </c:pt>
                <c:pt idx="95">
                  <c:v>41834</c:v>
                </c:pt>
                <c:pt idx="96">
                  <c:v>41835</c:v>
                </c:pt>
                <c:pt idx="97">
                  <c:v>41836</c:v>
                </c:pt>
                <c:pt idx="98">
                  <c:v>41837</c:v>
                </c:pt>
                <c:pt idx="99">
                  <c:v>41838</c:v>
                </c:pt>
                <c:pt idx="100">
                  <c:v>41839</c:v>
                </c:pt>
                <c:pt idx="101">
                  <c:v>41840</c:v>
                </c:pt>
                <c:pt idx="102">
                  <c:v>41841</c:v>
                </c:pt>
                <c:pt idx="103">
                  <c:v>41842</c:v>
                </c:pt>
                <c:pt idx="104">
                  <c:v>41843</c:v>
                </c:pt>
                <c:pt idx="105">
                  <c:v>41844</c:v>
                </c:pt>
                <c:pt idx="106">
                  <c:v>41845</c:v>
                </c:pt>
                <c:pt idx="107">
                  <c:v>41846</c:v>
                </c:pt>
                <c:pt idx="108">
                  <c:v>41847</c:v>
                </c:pt>
                <c:pt idx="109">
                  <c:v>41848</c:v>
                </c:pt>
                <c:pt idx="110">
                  <c:v>41849</c:v>
                </c:pt>
                <c:pt idx="111">
                  <c:v>41850</c:v>
                </c:pt>
                <c:pt idx="112">
                  <c:v>41851</c:v>
                </c:pt>
                <c:pt idx="113">
                  <c:v>41852</c:v>
                </c:pt>
                <c:pt idx="114">
                  <c:v>41853</c:v>
                </c:pt>
                <c:pt idx="115">
                  <c:v>41854</c:v>
                </c:pt>
                <c:pt idx="116">
                  <c:v>41855</c:v>
                </c:pt>
                <c:pt idx="117">
                  <c:v>41856</c:v>
                </c:pt>
                <c:pt idx="118">
                  <c:v>41857</c:v>
                </c:pt>
                <c:pt idx="119">
                  <c:v>41858</c:v>
                </c:pt>
                <c:pt idx="120">
                  <c:v>41859</c:v>
                </c:pt>
                <c:pt idx="121">
                  <c:v>41860</c:v>
                </c:pt>
                <c:pt idx="122">
                  <c:v>41861</c:v>
                </c:pt>
                <c:pt idx="123">
                  <c:v>41862</c:v>
                </c:pt>
                <c:pt idx="124">
                  <c:v>41863</c:v>
                </c:pt>
                <c:pt idx="125">
                  <c:v>41864</c:v>
                </c:pt>
                <c:pt idx="126">
                  <c:v>41865</c:v>
                </c:pt>
                <c:pt idx="127">
                  <c:v>41866</c:v>
                </c:pt>
                <c:pt idx="128">
                  <c:v>41867</c:v>
                </c:pt>
                <c:pt idx="129">
                  <c:v>41868</c:v>
                </c:pt>
                <c:pt idx="130">
                  <c:v>41869</c:v>
                </c:pt>
                <c:pt idx="131">
                  <c:v>41870</c:v>
                </c:pt>
                <c:pt idx="132">
                  <c:v>41871</c:v>
                </c:pt>
                <c:pt idx="133">
                  <c:v>41872</c:v>
                </c:pt>
                <c:pt idx="134">
                  <c:v>41873</c:v>
                </c:pt>
                <c:pt idx="135">
                  <c:v>41874</c:v>
                </c:pt>
                <c:pt idx="136">
                  <c:v>41875</c:v>
                </c:pt>
                <c:pt idx="137">
                  <c:v>41876</c:v>
                </c:pt>
                <c:pt idx="138">
                  <c:v>41877</c:v>
                </c:pt>
                <c:pt idx="139">
                  <c:v>41878</c:v>
                </c:pt>
                <c:pt idx="140">
                  <c:v>41879</c:v>
                </c:pt>
                <c:pt idx="141">
                  <c:v>41880</c:v>
                </c:pt>
                <c:pt idx="142">
                  <c:v>41881</c:v>
                </c:pt>
                <c:pt idx="143">
                  <c:v>41882</c:v>
                </c:pt>
                <c:pt idx="144">
                  <c:v>41883</c:v>
                </c:pt>
                <c:pt idx="145">
                  <c:v>41884</c:v>
                </c:pt>
                <c:pt idx="146">
                  <c:v>41885</c:v>
                </c:pt>
                <c:pt idx="147">
                  <c:v>41886</c:v>
                </c:pt>
                <c:pt idx="148">
                  <c:v>41887</c:v>
                </c:pt>
                <c:pt idx="149">
                  <c:v>41888</c:v>
                </c:pt>
                <c:pt idx="150">
                  <c:v>41889</c:v>
                </c:pt>
                <c:pt idx="151">
                  <c:v>41890</c:v>
                </c:pt>
                <c:pt idx="152">
                  <c:v>41891</c:v>
                </c:pt>
                <c:pt idx="153">
                  <c:v>41892</c:v>
                </c:pt>
                <c:pt idx="154">
                  <c:v>41893</c:v>
                </c:pt>
                <c:pt idx="155">
                  <c:v>41894</c:v>
                </c:pt>
                <c:pt idx="156">
                  <c:v>41895</c:v>
                </c:pt>
                <c:pt idx="157">
                  <c:v>41896</c:v>
                </c:pt>
                <c:pt idx="158">
                  <c:v>41897</c:v>
                </c:pt>
                <c:pt idx="159">
                  <c:v>41898</c:v>
                </c:pt>
                <c:pt idx="160">
                  <c:v>41899</c:v>
                </c:pt>
                <c:pt idx="161">
                  <c:v>41900</c:v>
                </c:pt>
                <c:pt idx="162">
                  <c:v>41901</c:v>
                </c:pt>
                <c:pt idx="163">
                  <c:v>41902</c:v>
                </c:pt>
                <c:pt idx="164">
                  <c:v>41903</c:v>
                </c:pt>
                <c:pt idx="165">
                  <c:v>41904</c:v>
                </c:pt>
                <c:pt idx="166">
                  <c:v>41905</c:v>
                </c:pt>
                <c:pt idx="167">
                  <c:v>41906</c:v>
                </c:pt>
                <c:pt idx="168">
                  <c:v>41907</c:v>
                </c:pt>
                <c:pt idx="169">
                  <c:v>41908</c:v>
                </c:pt>
                <c:pt idx="170">
                  <c:v>41909</c:v>
                </c:pt>
                <c:pt idx="171">
                  <c:v>41910</c:v>
                </c:pt>
                <c:pt idx="172">
                  <c:v>41911</c:v>
                </c:pt>
                <c:pt idx="173">
                  <c:v>41912</c:v>
                </c:pt>
                <c:pt idx="174">
                  <c:v>41913</c:v>
                </c:pt>
                <c:pt idx="175">
                  <c:v>41914</c:v>
                </c:pt>
                <c:pt idx="176">
                  <c:v>41915</c:v>
                </c:pt>
                <c:pt idx="177">
                  <c:v>41916</c:v>
                </c:pt>
                <c:pt idx="178">
                  <c:v>41917</c:v>
                </c:pt>
                <c:pt idx="179">
                  <c:v>41918</c:v>
                </c:pt>
                <c:pt idx="180">
                  <c:v>41919</c:v>
                </c:pt>
                <c:pt idx="181">
                  <c:v>41920</c:v>
                </c:pt>
                <c:pt idx="182">
                  <c:v>41921</c:v>
                </c:pt>
                <c:pt idx="183">
                  <c:v>41922</c:v>
                </c:pt>
                <c:pt idx="184">
                  <c:v>41923</c:v>
                </c:pt>
                <c:pt idx="185">
                  <c:v>41924</c:v>
                </c:pt>
                <c:pt idx="186">
                  <c:v>41925</c:v>
                </c:pt>
                <c:pt idx="187">
                  <c:v>41926</c:v>
                </c:pt>
                <c:pt idx="188">
                  <c:v>41927</c:v>
                </c:pt>
                <c:pt idx="189">
                  <c:v>41928</c:v>
                </c:pt>
                <c:pt idx="190">
                  <c:v>41929</c:v>
                </c:pt>
                <c:pt idx="191">
                  <c:v>41930</c:v>
                </c:pt>
                <c:pt idx="192">
                  <c:v>41931</c:v>
                </c:pt>
                <c:pt idx="193">
                  <c:v>41932</c:v>
                </c:pt>
                <c:pt idx="194">
                  <c:v>41933</c:v>
                </c:pt>
                <c:pt idx="195">
                  <c:v>41934</c:v>
                </c:pt>
                <c:pt idx="196">
                  <c:v>41935</c:v>
                </c:pt>
                <c:pt idx="197">
                  <c:v>41936</c:v>
                </c:pt>
                <c:pt idx="198">
                  <c:v>41937</c:v>
                </c:pt>
                <c:pt idx="199">
                  <c:v>41938</c:v>
                </c:pt>
                <c:pt idx="200">
                  <c:v>41939</c:v>
                </c:pt>
                <c:pt idx="201">
                  <c:v>41940</c:v>
                </c:pt>
                <c:pt idx="202">
                  <c:v>41941</c:v>
                </c:pt>
                <c:pt idx="203">
                  <c:v>41942</c:v>
                </c:pt>
                <c:pt idx="204">
                  <c:v>41943</c:v>
                </c:pt>
                <c:pt idx="205">
                  <c:v>41944</c:v>
                </c:pt>
                <c:pt idx="206">
                  <c:v>41945</c:v>
                </c:pt>
                <c:pt idx="207">
                  <c:v>41946</c:v>
                </c:pt>
                <c:pt idx="208">
                  <c:v>41947</c:v>
                </c:pt>
                <c:pt idx="209">
                  <c:v>41948</c:v>
                </c:pt>
                <c:pt idx="210">
                  <c:v>41949</c:v>
                </c:pt>
                <c:pt idx="211">
                  <c:v>41950</c:v>
                </c:pt>
                <c:pt idx="212">
                  <c:v>41951</c:v>
                </c:pt>
                <c:pt idx="213">
                  <c:v>41952</c:v>
                </c:pt>
                <c:pt idx="214">
                  <c:v>41953</c:v>
                </c:pt>
                <c:pt idx="215">
                  <c:v>41954</c:v>
                </c:pt>
                <c:pt idx="216">
                  <c:v>41955</c:v>
                </c:pt>
                <c:pt idx="217">
                  <c:v>41956</c:v>
                </c:pt>
                <c:pt idx="218">
                  <c:v>41957</c:v>
                </c:pt>
                <c:pt idx="219">
                  <c:v>41958</c:v>
                </c:pt>
                <c:pt idx="220">
                  <c:v>41959</c:v>
                </c:pt>
                <c:pt idx="221">
                  <c:v>41960</c:v>
                </c:pt>
                <c:pt idx="222">
                  <c:v>41961</c:v>
                </c:pt>
                <c:pt idx="223">
                  <c:v>41962</c:v>
                </c:pt>
                <c:pt idx="224">
                  <c:v>41963</c:v>
                </c:pt>
                <c:pt idx="225">
                  <c:v>41964</c:v>
                </c:pt>
                <c:pt idx="226">
                  <c:v>41965</c:v>
                </c:pt>
                <c:pt idx="227">
                  <c:v>41966</c:v>
                </c:pt>
                <c:pt idx="228">
                  <c:v>41967</c:v>
                </c:pt>
                <c:pt idx="229">
                  <c:v>41968</c:v>
                </c:pt>
                <c:pt idx="230">
                  <c:v>41969</c:v>
                </c:pt>
                <c:pt idx="231">
                  <c:v>41970</c:v>
                </c:pt>
                <c:pt idx="232">
                  <c:v>41971</c:v>
                </c:pt>
                <c:pt idx="233">
                  <c:v>41972</c:v>
                </c:pt>
                <c:pt idx="234">
                  <c:v>41973</c:v>
                </c:pt>
                <c:pt idx="235">
                  <c:v>41974</c:v>
                </c:pt>
                <c:pt idx="236">
                  <c:v>41975</c:v>
                </c:pt>
                <c:pt idx="237">
                  <c:v>41976</c:v>
                </c:pt>
                <c:pt idx="238">
                  <c:v>41977</c:v>
                </c:pt>
                <c:pt idx="239">
                  <c:v>41978</c:v>
                </c:pt>
                <c:pt idx="240">
                  <c:v>41979</c:v>
                </c:pt>
                <c:pt idx="241">
                  <c:v>41980</c:v>
                </c:pt>
                <c:pt idx="242">
                  <c:v>41981</c:v>
                </c:pt>
                <c:pt idx="243">
                  <c:v>41982</c:v>
                </c:pt>
                <c:pt idx="244">
                  <c:v>41983</c:v>
                </c:pt>
                <c:pt idx="245">
                  <c:v>41984</c:v>
                </c:pt>
                <c:pt idx="246">
                  <c:v>41985</c:v>
                </c:pt>
                <c:pt idx="247">
                  <c:v>41986</c:v>
                </c:pt>
                <c:pt idx="248">
                  <c:v>41987</c:v>
                </c:pt>
                <c:pt idx="249">
                  <c:v>41988</c:v>
                </c:pt>
                <c:pt idx="250">
                  <c:v>41989</c:v>
                </c:pt>
                <c:pt idx="251">
                  <c:v>41990</c:v>
                </c:pt>
                <c:pt idx="252">
                  <c:v>41991</c:v>
                </c:pt>
                <c:pt idx="253">
                  <c:v>41992</c:v>
                </c:pt>
                <c:pt idx="254">
                  <c:v>41993</c:v>
                </c:pt>
                <c:pt idx="255">
                  <c:v>41994</c:v>
                </c:pt>
                <c:pt idx="256">
                  <c:v>41995</c:v>
                </c:pt>
                <c:pt idx="257">
                  <c:v>41996</c:v>
                </c:pt>
                <c:pt idx="258">
                  <c:v>41997</c:v>
                </c:pt>
                <c:pt idx="259">
                  <c:v>41998</c:v>
                </c:pt>
                <c:pt idx="260">
                  <c:v>41999</c:v>
                </c:pt>
                <c:pt idx="261">
                  <c:v>42000</c:v>
                </c:pt>
                <c:pt idx="262">
                  <c:v>42001</c:v>
                </c:pt>
                <c:pt idx="263">
                  <c:v>42002</c:v>
                </c:pt>
                <c:pt idx="264">
                  <c:v>42003</c:v>
                </c:pt>
                <c:pt idx="265">
                  <c:v>42004</c:v>
                </c:pt>
                <c:pt idx="266">
                  <c:v>42005</c:v>
                </c:pt>
                <c:pt idx="267">
                  <c:v>42006</c:v>
                </c:pt>
                <c:pt idx="268">
                  <c:v>42007</c:v>
                </c:pt>
                <c:pt idx="269">
                  <c:v>42008</c:v>
                </c:pt>
                <c:pt idx="270">
                  <c:v>42009</c:v>
                </c:pt>
                <c:pt idx="271">
                  <c:v>42010</c:v>
                </c:pt>
                <c:pt idx="272">
                  <c:v>42011</c:v>
                </c:pt>
                <c:pt idx="273">
                  <c:v>42012</c:v>
                </c:pt>
                <c:pt idx="274">
                  <c:v>42013</c:v>
                </c:pt>
                <c:pt idx="275">
                  <c:v>42014</c:v>
                </c:pt>
                <c:pt idx="276">
                  <c:v>42015</c:v>
                </c:pt>
                <c:pt idx="277">
                  <c:v>42016</c:v>
                </c:pt>
                <c:pt idx="278">
                  <c:v>42017</c:v>
                </c:pt>
                <c:pt idx="279">
                  <c:v>42018</c:v>
                </c:pt>
                <c:pt idx="280">
                  <c:v>42019</c:v>
                </c:pt>
                <c:pt idx="281">
                  <c:v>42020</c:v>
                </c:pt>
                <c:pt idx="282">
                  <c:v>42021</c:v>
                </c:pt>
                <c:pt idx="283">
                  <c:v>42022</c:v>
                </c:pt>
                <c:pt idx="284">
                  <c:v>42023</c:v>
                </c:pt>
                <c:pt idx="285">
                  <c:v>42024</c:v>
                </c:pt>
                <c:pt idx="286">
                  <c:v>42025</c:v>
                </c:pt>
                <c:pt idx="287">
                  <c:v>42026</c:v>
                </c:pt>
                <c:pt idx="288">
                  <c:v>42027</c:v>
                </c:pt>
                <c:pt idx="289">
                  <c:v>42028</c:v>
                </c:pt>
                <c:pt idx="290">
                  <c:v>42029</c:v>
                </c:pt>
                <c:pt idx="291">
                  <c:v>42030</c:v>
                </c:pt>
                <c:pt idx="292">
                  <c:v>42031</c:v>
                </c:pt>
                <c:pt idx="293">
                  <c:v>42032</c:v>
                </c:pt>
                <c:pt idx="294">
                  <c:v>42033</c:v>
                </c:pt>
                <c:pt idx="295">
                  <c:v>42034</c:v>
                </c:pt>
                <c:pt idx="296">
                  <c:v>42035</c:v>
                </c:pt>
                <c:pt idx="297">
                  <c:v>42036</c:v>
                </c:pt>
                <c:pt idx="298">
                  <c:v>42037</c:v>
                </c:pt>
                <c:pt idx="299">
                  <c:v>42038</c:v>
                </c:pt>
                <c:pt idx="300">
                  <c:v>42039</c:v>
                </c:pt>
                <c:pt idx="301">
                  <c:v>42040</c:v>
                </c:pt>
                <c:pt idx="302">
                  <c:v>42041</c:v>
                </c:pt>
                <c:pt idx="303">
                  <c:v>42042</c:v>
                </c:pt>
                <c:pt idx="304">
                  <c:v>42043</c:v>
                </c:pt>
                <c:pt idx="305">
                  <c:v>42044</c:v>
                </c:pt>
                <c:pt idx="306">
                  <c:v>42045</c:v>
                </c:pt>
                <c:pt idx="307">
                  <c:v>42046</c:v>
                </c:pt>
                <c:pt idx="308">
                  <c:v>42047</c:v>
                </c:pt>
                <c:pt idx="309">
                  <c:v>42048</c:v>
                </c:pt>
                <c:pt idx="310">
                  <c:v>42049</c:v>
                </c:pt>
                <c:pt idx="311">
                  <c:v>42050</c:v>
                </c:pt>
                <c:pt idx="312">
                  <c:v>42051</c:v>
                </c:pt>
                <c:pt idx="313">
                  <c:v>42052</c:v>
                </c:pt>
                <c:pt idx="314">
                  <c:v>42053</c:v>
                </c:pt>
                <c:pt idx="315">
                  <c:v>42054</c:v>
                </c:pt>
                <c:pt idx="316">
                  <c:v>42055</c:v>
                </c:pt>
                <c:pt idx="317">
                  <c:v>42056</c:v>
                </c:pt>
                <c:pt idx="318">
                  <c:v>42057</c:v>
                </c:pt>
                <c:pt idx="319">
                  <c:v>42058</c:v>
                </c:pt>
                <c:pt idx="320">
                  <c:v>42059</c:v>
                </c:pt>
                <c:pt idx="321">
                  <c:v>42060</c:v>
                </c:pt>
                <c:pt idx="322">
                  <c:v>42061</c:v>
                </c:pt>
                <c:pt idx="323">
                  <c:v>42062</c:v>
                </c:pt>
                <c:pt idx="324">
                  <c:v>42063</c:v>
                </c:pt>
                <c:pt idx="325">
                  <c:v>42064</c:v>
                </c:pt>
                <c:pt idx="326">
                  <c:v>42065</c:v>
                </c:pt>
                <c:pt idx="327">
                  <c:v>42066</c:v>
                </c:pt>
                <c:pt idx="328">
                  <c:v>42067</c:v>
                </c:pt>
                <c:pt idx="329">
                  <c:v>42068</c:v>
                </c:pt>
                <c:pt idx="330">
                  <c:v>42069</c:v>
                </c:pt>
                <c:pt idx="331">
                  <c:v>42070</c:v>
                </c:pt>
                <c:pt idx="332">
                  <c:v>42071</c:v>
                </c:pt>
                <c:pt idx="333">
                  <c:v>42072</c:v>
                </c:pt>
                <c:pt idx="334">
                  <c:v>42073</c:v>
                </c:pt>
                <c:pt idx="335">
                  <c:v>42074</c:v>
                </c:pt>
                <c:pt idx="336">
                  <c:v>42075</c:v>
                </c:pt>
                <c:pt idx="337">
                  <c:v>42076</c:v>
                </c:pt>
                <c:pt idx="338">
                  <c:v>42077</c:v>
                </c:pt>
                <c:pt idx="339">
                  <c:v>42078</c:v>
                </c:pt>
                <c:pt idx="340">
                  <c:v>42079</c:v>
                </c:pt>
                <c:pt idx="341">
                  <c:v>42080</c:v>
                </c:pt>
                <c:pt idx="342">
                  <c:v>42081</c:v>
                </c:pt>
                <c:pt idx="343">
                  <c:v>42082</c:v>
                </c:pt>
                <c:pt idx="344">
                  <c:v>42083</c:v>
                </c:pt>
                <c:pt idx="345">
                  <c:v>42084</c:v>
                </c:pt>
                <c:pt idx="346">
                  <c:v>42085</c:v>
                </c:pt>
                <c:pt idx="347">
                  <c:v>42086</c:v>
                </c:pt>
                <c:pt idx="348">
                  <c:v>42087</c:v>
                </c:pt>
                <c:pt idx="349">
                  <c:v>42088</c:v>
                </c:pt>
                <c:pt idx="350">
                  <c:v>42089</c:v>
                </c:pt>
                <c:pt idx="351">
                  <c:v>42090</c:v>
                </c:pt>
                <c:pt idx="352">
                  <c:v>42091</c:v>
                </c:pt>
                <c:pt idx="353">
                  <c:v>42092</c:v>
                </c:pt>
                <c:pt idx="354">
                  <c:v>42093</c:v>
                </c:pt>
                <c:pt idx="355">
                  <c:v>42094</c:v>
                </c:pt>
                <c:pt idx="356">
                  <c:v>42095</c:v>
                </c:pt>
                <c:pt idx="357">
                  <c:v>42096</c:v>
                </c:pt>
                <c:pt idx="358">
                  <c:v>42097</c:v>
                </c:pt>
                <c:pt idx="359">
                  <c:v>42098</c:v>
                </c:pt>
                <c:pt idx="360">
                  <c:v>42099</c:v>
                </c:pt>
                <c:pt idx="361">
                  <c:v>42100</c:v>
                </c:pt>
                <c:pt idx="362">
                  <c:v>42101</c:v>
                </c:pt>
                <c:pt idx="363">
                  <c:v>42102</c:v>
                </c:pt>
                <c:pt idx="364">
                  <c:v>42103</c:v>
                </c:pt>
                <c:pt idx="365">
                  <c:v>42104</c:v>
                </c:pt>
                <c:pt idx="366">
                  <c:v>42105</c:v>
                </c:pt>
                <c:pt idx="367">
                  <c:v>42106</c:v>
                </c:pt>
                <c:pt idx="368">
                  <c:v>42107</c:v>
                </c:pt>
                <c:pt idx="369">
                  <c:v>42108</c:v>
                </c:pt>
                <c:pt idx="370">
                  <c:v>42109</c:v>
                </c:pt>
                <c:pt idx="371">
                  <c:v>42110</c:v>
                </c:pt>
                <c:pt idx="372">
                  <c:v>42111</c:v>
                </c:pt>
                <c:pt idx="373">
                  <c:v>42112</c:v>
                </c:pt>
                <c:pt idx="374">
                  <c:v>42113</c:v>
                </c:pt>
                <c:pt idx="375">
                  <c:v>42114</c:v>
                </c:pt>
                <c:pt idx="376">
                  <c:v>42115</c:v>
                </c:pt>
                <c:pt idx="377">
                  <c:v>42116</c:v>
                </c:pt>
                <c:pt idx="378">
                  <c:v>42117</c:v>
                </c:pt>
                <c:pt idx="379">
                  <c:v>42118</c:v>
                </c:pt>
                <c:pt idx="380">
                  <c:v>42119</c:v>
                </c:pt>
                <c:pt idx="381">
                  <c:v>42120</c:v>
                </c:pt>
                <c:pt idx="382">
                  <c:v>42121</c:v>
                </c:pt>
                <c:pt idx="383">
                  <c:v>42122</c:v>
                </c:pt>
                <c:pt idx="384">
                  <c:v>42123</c:v>
                </c:pt>
                <c:pt idx="385">
                  <c:v>42124</c:v>
                </c:pt>
                <c:pt idx="386">
                  <c:v>42125</c:v>
                </c:pt>
                <c:pt idx="387">
                  <c:v>42126</c:v>
                </c:pt>
                <c:pt idx="388">
                  <c:v>42127</c:v>
                </c:pt>
                <c:pt idx="389">
                  <c:v>42128</c:v>
                </c:pt>
                <c:pt idx="390">
                  <c:v>42129</c:v>
                </c:pt>
                <c:pt idx="391">
                  <c:v>42130</c:v>
                </c:pt>
                <c:pt idx="392">
                  <c:v>42131</c:v>
                </c:pt>
                <c:pt idx="393">
                  <c:v>42132</c:v>
                </c:pt>
                <c:pt idx="394">
                  <c:v>42133</c:v>
                </c:pt>
                <c:pt idx="395">
                  <c:v>42134</c:v>
                </c:pt>
                <c:pt idx="396">
                  <c:v>42135</c:v>
                </c:pt>
                <c:pt idx="397">
                  <c:v>42136</c:v>
                </c:pt>
                <c:pt idx="398">
                  <c:v>42137</c:v>
                </c:pt>
                <c:pt idx="399">
                  <c:v>42138</c:v>
                </c:pt>
                <c:pt idx="400">
                  <c:v>42139</c:v>
                </c:pt>
                <c:pt idx="401">
                  <c:v>42140</c:v>
                </c:pt>
                <c:pt idx="402">
                  <c:v>42141</c:v>
                </c:pt>
                <c:pt idx="403">
                  <c:v>42142</c:v>
                </c:pt>
                <c:pt idx="404">
                  <c:v>42143</c:v>
                </c:pt>
                <c:pt idx="405">
                  <c:v>42144</c:v>
                </c:pt>
                <c:pt idx="406">
                  <c:v>42145</c:v>
                </c:pt>
                <c:pt idx="407">
                  <c:v>42146</c:v>
                </c:pt>
                <c:pt idx="408">
                  <c:v>42147</c:v>
                </c:pt>
                <c:pt idx="409">
                  <c:v>42148</c:v>
                </c:pt>
                <c:pt idx="410">
                  <c:v>42149</c:v>
                </c:pt>
                <c:pt idx="411">
                  <c:v>42150</c:v>
                </c:pt>
                <c:pt idx="412">
                  <c:v>42151</c:v>
                </c:pt>
                <c:pt idx="413">
                  <c:v>42152</c:v>
                </c:pt>
                <c:pt idx="414">
                  <c:v>42153</c:v>
                </c:pt>
                <c:pt idx="415">
                  <c:v>42154</c:v>
                </c:pt>
                <c:pt idx="416">
                  <c:v>42155</c:v>
                </c:pt>
                <c:pt idx="417">
                  <c:v>42156</c:v>
                </c:pt>
                <c:pt idx="418">
                  <c:v>42157</c:v>
                </c:pt>
                <c:pt idx="419">
                  <c:v>42158</c:v>
                </c:pt>
                <c:pt idx="420">
                  <c:v>42159</c:v>
                </c:pt>
                <c:pt idx="421">
                  <c:v>42160</c:v>
                </c:pt>
                <c:pt idx="422">
                  <c:v>42161</c:v>
                </c:pt>
                <c:pt idx="423">
                  <c:v>42162</c:v>
                </c:pt>
                <c:pt idx="424">
                  <c:v>42163</c:v>
                </c:pt>
                <c:pt idx="425">
                  <c:v>42164</c:v>
                </c:pt>
                <c:pt idx="426">
                  <c:v>42165</c:v>
                </c:pt>
                <c:pt idx="427">
                  <c:v>42166</c:v>
                </c:pt>
                <c:pt idx="428">
                  <c:v>42167</c:v>
                </c:pt>
                <c:pt idx="429">
                  <c:v>42168</c:v>
                </c:pt>
                <c:pt idx="430">
                  <c:v>42169</c:v>
                </c:pt>
                <c:pt idx="431">
                  <c:v>42170</c:v>
                </c:pt>
                <c:pt idx="432">
                  <c:v>42171</c:v>
                </c:pt>
                <c:pt idx="433">
                  <c:v>42172</c:v>
                </c:pt>
                <c:pt idx="434">
                  <c:v>42173</c:v>
                </c:pt>
                <c:pt idx="435">
                  <c:v>42174</c:v>
                </c:pt>
                <c:pt idx="436">
                  <c:v>42175</c:v>
                </c:pt>
                <c:pt idx="437">
                  <c:v>42176</c:v>
                </c:pt>
                <c:pt idx="438">
                  <c:v>42177</c:v>
                </c:pt>
                <c:pt idx="439">
                  <c:v>42178</c:v>
                </c:pt>
                <c:pt idx="440">
                  <c:v>42179</c:v>
                </c:pt>
                <c:pt idx="441">
                  <c:v>42180</c:v>
                </c:pt>
                <c:pt idx="442">
                  <c:v>42181</c:v>
                </c:pt>
                <c:pt idx="443">
                  <c:v>42182</c:v>
                </c:pt>
                <c:pt idx="444">
                  <c:v>42183</c:v>
                </c:pt>
                <c:pt idx="445">
                  <c:v>42184</c:v>
                </c:pt>
                <c:pt idx="446">
                  <c:v>42185</c:v>
                </c:pt>
                <c:pt idx="447">
                  <c:v>42186</c:v>
                </c:pt>
                <c:pt idx="448">
                  <c:v>42187</c:v>
                </c:pt>
                <c:pt idx="449">
                  <c:v>42188</c:v>
                </c:pt>
                <c:pt idx="450">
                  <c:v>42189</c:v>
                </c:pt>
                <c:pt idx="451">
                  <c:v>42190</c:v>
                </c:pt>
                <c:pt idx="452">
                  <c:v>42191</c:v>
                </c:pt>
                <c:pt idx="453">
                  <c:v>42192</c:v>
                </c:pt>
                <c:pt idx="454">
                  <c:v>42193</c:v>
                </c:pt>
                <c:pt idx="455">
                  <c:v>42194</c:v>
                </c:pt>
                <c:pt idx="456">
                  <c:v>42195</c:v>
                </c:pt>
                <c:pt idx="457">
                  <c:v>42196</c:v>
                </c:pt>
                <c:pt idx="458">
                  <c:v>42197</c:v>
                </c:pt>
                <c:pt idx="459">
                  <c:v>42198</c:v>
                </c:pt>
                <c:pt idx="460">
                  <c:v>42199</c:v>
                </c:pt>
                <c:pt idx="461">
                  <c:v>42200</c:v>
                </c:pt>
                <c:pt idx="462">
                  <c:v>42201</c:v>
                </c:pt>
                <c:pt idx="463">
                  <c:v>42202</c:v>
                </c:pt>
                <c:pt idx="464">
                  <c:v>42203</c:v>
                </c:pt>
                <c:pt idx="465">
                  <c:v>42204</c:v>
                </c:pt>
                <c:pt idx="466">
                  <c:v>42205</c:v>
                </c:pt>
                <c:pt idx="467">
                  <c:v>42206</c:v>
                </c:pt>
                <c:pt idx="468">
                  <c:v>42207</c:v>
                </c:pt>
                <c:pt idx="469">
                  <c:v>42208</c:v>
                </c:pt>
                <c:pt idx="470">
                  <c:v>42209</c:v>
                </c:pt>
                <c:pt idx="471">
                  <c:v>42210</c:v>
                </c:pt>
                <c:pt idx="472">
                  <c:v>42211</c:v>
                </c:pt>
                <c:pt idx="473">
                  <c:v>42212</c:v>
                </c:pt>
                <c:pt idx="474">
                  <c:v>42213</c:v>
                </c:pt>
                <c:pt idx="475">
                  <c:v>42214</c:v>
                </c:pt>
                <c:pt idx="476">
                  <c:v>42215</c:v>
                </c:pt>
                <c:pt idx="477">
                  <c:v>42216</c:v>
                </c:pt>
                <c:pt idx="478">
                  <c:v>42217</c:v>
                </c:pt>
                <c:pt idx="479">
                  <c:v>42218</c:v>
                </c:pt>
                <c:pt idx="480">
                  <c:v>42219</c:v>
                </c:pt>
                <c:pt idx="481">
                  <c:v>42220</c:v>
                </c:pt>
                <c:pt idx="482">
                  <c:v>42221</c:v>
                </c:pt>
                <c:pt idx="483">
                  <c:v>42222</c:v>
                </c:pt>
                <c:pt idx="484">
                  <c:v>42223</c:v>
                </c:pt>
                <c:pt idx="485">
                  <c:v>42224</c:v>
                </c:pt>
                <c:pt idx="486">
                  <c:v>42225</c:v>
                </c:pt>
                <c:pt idx="487">
                  <c:v>42226</c:v>
                </c:pt>
                <c:pt idx="488">
                  <c:v>42227</c:v>
                </c:pt>
                <c:pt idx="489">
                  <c:v>42228</c:v>
                </c:pt>
                <c:pt idx="490">
                  <c:v>42229</c:v>
                </c:pt>
                <c:pt idx="491">
                  <c:v>42230</c:v>
                </c:pt>
                <c:pt idx="492">
                  <c:v>42231</c:v>
                </c:pt>
                <c:pt idx="493">
                  <c:v>42232</c:v>
                </c:pt>
                <c:pt idx="494">
                  <c:v>42233</c:v>
                </c:pt>
                <c:pt idx="495">
                  <c:v>42234</c:v>
                </c:pt>
                <c:pt idx="496">
                  <c:v>42235</c:v>
                </c:pt>
                <c:pt idx="497">
                  <c:v>42236</c:v>
                </c:pt>
                <c:pt idx="498">
                  <c:v>42237</c:v>
                </c:pt>
                <c:pt idx="499">
                  <c:v>42238</c:v>
                </c:pt>
                <c:pt idx="500">
                  <c:v>42239</c:v>
                </c:pt>
                <c:pt idx="501">
                  <c:v>42240</c:v>
                </c:pt>
                <c:pt idx="502">
                  <c:v>42241</c:v>
                </c:pt>
                <c:pt idx="503">
                  <c:v>42242</c:v>
                </c:pt>
                <c:pt idx="504">
                  <c:v>42243</c:v>
                </c:pt>
                <c:pt idx="505">
                  <c:v>42244</c:v>
                </c:pt>
                <c:pt idx="506">
                  <c:v>42245</c:v>
                </c:pt>
                <c:pt idx="507">
                  <c:v>42246</c:v>
                </c:pt>
                <c:pt idx="508">
                  <c:v>42247</c:v>
                </c:pt>
                <c:pt idx="509">
                  <c:v>42248</c:v>
                </c:pt>
                <c:pt idx="510">
                  <c:v>42249</c:v>
                </c:pt>
                <c:pt idx="511">
                  <c:v>42250</c:v>
                </c:pt>
                <c:pt idx="512">
                  <c:v>42251</c:v>
                </c:pt>
                <c:pt idx="513">
                  <c:v>42252</c:v>
                </c:pt>
                <c:pt idx="514">
                  <c:v>42253</c:v>
                </c:pt>
                <c:pt idx="515">
                  <c:v>42254</c:v>
                </c:pt>
                <c:pt idx="516">
                  <c:v>42255</c:v>
                </c:pt>
                <c:pt idx="517">
                  <c:v>42256</c:v>
                </c:pt>
                <c:pt idx="518">
                  <c:v>42257</c:v>
                </c:pt>
                <c:pt idx="519">
                  <c:v>42258</c:v>
                </c:pt>
                <c:pt idx="520">
                  <c:v>42259</c:v>
                </c:pt>
                <c:pt idx="521">
                  <c:v>42260</c:v>
                </c:pt>
                <c:pt idx="522">
                  <c:v>42261</c:v>
                </c:pt>
                <c:pt idx="523">
                  <c:v>42262</c:v>
                </c:pt>
                <c:pt idx="524">
                  <c:v>42263</c:v>
                </c:pt>
                <c:pt idx="525">
                  <c:v>42264</c:v>
                </c:pt>
                <c:pt idx="526">
                  <c:v>42265</c:v>
                </c:pt>
                <c:pt idx="527">
                  <c:v>42266</c:v>
                </c:pt>
                <c:pt idx="528">
                  <c:v>42267</c:v>
                </c:pt>
                <c:pt idx="529">
                  <c:v>42268</c:v>
                </c:pt>
                <c:pt idx="530">
                  <c:v>42269</c:v>
                </c:pt>
                <c:pt idx="531">
                  <c:v>42270</c:v>
                </c:pt>
                <c:pt idx="532">
                  <c:v>42271</c:v>
                </c:pt>
                <c:pt idx="533">
                  <c:v>42272</c:v>
                </c:pt>
                <c:pt idx="534">
                  <c:v>42273</c:v>
                </c:pt>
                <c:pt idx="535">
                  <c:v>42274</c:v>
                </c:pt>
                <c:pt idx="536">
                  <c:v>42275</c:v>
                </c:pt>
                <c:pt idx="537">
                  <c:v>42276</c:v>
                </c:pt>
                <c:pt idx="538">
                  <c:v>42277</c:v>
                </c:pt>
                <c:pt idx="539">
                  <c:v>42278</c:v>
                </c:pt>
                <c:pt idx="540">
                  <c:v>42279</c:v>
                </c:pt>
                <c:pt idx="541">
                  <c:v>42280</c:v>
                </c:pt>
                <c:pt idx="542">
                  <c:v>42281</c:v>
                </c:pt>
                <c:pt idx="543">
                  <c:v>42282</c:v>
                </c:pt>
                <c:pt idx="544">
                  <c:v>42283</c:v>
                </c:pt>
                <c:pt idx="545">
                  <c:v>42284</c:v>
                </c:pt>
                <c:pt idx="546">
                  <c:v>42285</c:v>
                </c:pt>
                <c:pt idx="547">
                  <c:v>42286</c:v>
                </c:pt>
                <c:pt idx="548">
                  <c:v>42287</c:v>
                </c:pt>
                <c:pt idx="549">
                  <c:v>42288</c:v>
                </c:pt>
                <c:pt idx="550">
                  <c:v>42289</c:v>
                </c:pt>
                <c:pt idx="551">
                  <c:v>42290</c:v>
                </c:pt>
                <c:pt idx="552">
                  <c:v>42291</c:v>
                </c:pt>
                <c:pt idx="553">
                  <c:v>42292</c:v>
                </c:pt>
                <c:pt idx="554">
                  <c:v>42293</c:v>
                </c:pt>
                <c:pt idx="555">
                  <c:v>42294</c:v>
                </c:pt>
                <c:pt idx="556">
                  <c:v>42295</c:v>
                </c:pt>
                <c:pt idx="557">
                  <c:v>42296</c:v>
                </c:pt>
                <c:pt idx="558">
                  <c:v>42297</c:v>
                </c:pt>
                <c:pt idx="559">
                  <c:v>42298</c:v>
                </c:pt>
                <c:pt idx="560">
                  <c:v>42299</c:v>
                </c:pt>
                <c:pt idx="561">
                  <c:v>42300</c:v>
                </c:pt>
                <c:pt idx="562">
                  <c:v>42301</c:v>
                </c:pt>
                <c:pt idx="563">
                  <c:v>42302</c:v>
                </c:pt>
                <c:pt idx="564">
                  <c:v>42303</c:v>
                </c:pt>
                <c:pt idx="565">
                  <c:v>42304</c:v>
                </c:pt>
                <c:pt idx="566">
                  <c:v>42305</c:v>
                </c:pt>
                <c:pt idx="567">
                  <c:v>42306</c:v>
                </c:pt>
                <c:pt idx="568">
                  <c:v>42307</c:v>
                </c:pt>
                <c:pt idx="569">
                  <c:v>42308</c:v>
                </c:pt>
                <c:pt idx="570">
                  <c:v>42309</c:v>
                </c:pt>
                <c:pt idx="571">
                  <c:v>42310</c:v>
                </c:pt>
                <c:pt idx="572">
                  <c:v>42311</c:v>
                </c:pt>
                <c:pt idx="573">
                  <c:v>42312</c:v>
                </c:pt>
                <c:pt idx="574">
                  <c:v>42313</c:v>
                </c:pt>
                <c:pt idx="575">
                  <c:v>42314</c:v>
                </c:pt>
                <c:pt idx="576">
                  <c:v>42315</c:v>
                </c:pt>
                <c:pt idx="577">
                  <c:v>42316</c:v>
                </c:pt>
                <c:pt idx="578">
                  <c:v>42317</c:v>
                </c:pt>
                <c:pt idx="579">
                  <c:v>42318</c:v>
                </c:pt>
                <c:pt idx="580">
                  <c:v>42319</c:v>
                </c:pt>
                <c:pt idx="581">
                  <c:v>42320</c:v>
                </c:pt>
                <c:pt idx="582">
                  <c:v>42321</c:v>
                </c:pt>
                <c:pt idx="583">
                  <c:v>42322</c:v>
                </c:pt>
                <c:pt idx="584">
                  <c:v>42323</c:v>
                </c:pt>
                <c:pt idx="585">
                  <c:v>42324</c:v>
                </c:pt>
                <c:pt idx="586">
                  <c:v>42325</c:v>
                </c:pt>
                <c:pt idx="587">
                  <c:v>42326</c:v>
                </c:pt>
                <c:pt idx="588">
                  <c:v>42327</c:v>
                </c:pt>
                <c:pt idx="589">
                  <c:v>42328</c:v>
                </c:pt>
                <c:pt idx="590">
                  <c:v>42329</c:v>
                </c:pt>
                <c:pt idx="591">
                  <c:v>42330</c:v>
                </c:pt>
                <c:pt idx="592">
                  <c:v>42331</c:v>
                </c:pt>
                <c:pt idx="593">
                  <c:v>42332</c:v>
                </c:pt>
                <c:pt idx="594">
                  <c:v>42333</c:v>
                </c:pt>
                <c:pt idx="595">
                  <c:v>42334</c:v>
                </c:pt>
                <c:pt idx="596">
                  <c:v>42335</c:v>
                </c:pt>
                <c:pt idx="597">
                  <c:v>42336</c:v>
                </c:pt>
                <c:pt idx="598">
                  <c:v>42337</c:v>
                </c:pt>
                <c:pt idx="599">
                  <c:v>42338</c:v>
                </c:pt>
                <c:pt idx="600">
                  <c:v>42339</c:v>
                </c:pt>
                <c:pt idx="601">
                  <c:v>42340</c:v>
                </c:pt>
                <c:pt idx="602">
                  <c:v>42341</c:v>
                </c:pt>
                <c:pt idx="603">
                  <c:v>42342</c:v>
                </c:pt>
                <c:pt idx="604">
                  <c:v>42343</c:v>
                </c:pt>
                <c:pt idx="605">
                  <c:v>42344</c:v>
                </c:pt>
                <c:pt idx="606">
                  <c:v>42345</c:v>
                </c:pt>
                <c:pt idx="607">
                  <c:v>42346</c:v>
                </c:pt>
                <c:pt idx="608">
                  <c:v>42347</c:v>
                </c:pt>
                <c:pt idx="609">
                  <c:v>42348</c:v>
                </c:pt>
                <c:pt idx="610">
                  <c:v>42349</c:v>
                </c:pt>
                <c:pt idx="611">
                  <c:v>42350</c:v>
                </c:pt>
                <c:pt idx="612">
                  <c:v>42351</c:v>
                </c:pt>
                <c:pt idx="613">
                  <c:v>42352</c:v>
                </c:pt>
                <c:pt idx="614">
                  <c:v>42353</c:v>
                </c:pt>
                <c:pt idx="615">
                  <c:v>42354</c:v>
                </c:pt>
                <c:pt idx="616">
                  <c:v>42355</c:v>
                </c:pt>
                <c:pt idx="617">
                  <c:v>42356</c:v>
                </c:pt>
                <c:pt idx="618">
                  <c:v>42357</c:v>
                </c:pt>
                <c:pt idx="619">
                  <c:v>42358</c:v>
                </c:pt>
                <c:pt idx="620">
                  <c:v>42359</c:v>
                </c:pt>
                <c:pt idx="621">
                  <c:v>42360</c:v>
                </c:pt>
                <c:pt idx="622">
                  <c:v>42361</c:v>
                </c:pt>
                <c:pt idx="623">
                  <c:v>42362</c:v>
                </c:pt>
                <c:pt idx="624">
                  <c:v>42363</c:v>
                </c:pt>
                <c:pt idx="625">
                  <c:v>42364</c:v>
                </c:pt>
                <c:pt idx="626">
                  <c:v>42365</c:v>
                </c:pt>
                <c:pt idx="627">
                  <c:v>42366</c:v>
                </c:pt>
                <c:pt idx="628">
                  <c:v>42367</c:v>
                </c:pt>
                <c:pt idx="629">
                  <c:v>42368</c:v>
                </c:pt>
                <c:pt idx="630">
                  <c:v>42369</c:v>
                </c:pt>
                <c:pt idx="631">
                  <c:v>42370</c:v>
                </c:pt>
                <c:pt idx="632">
                  <c:v>42371</c:v>
                </c:pt>
                <c:pt idx="633">
                  <c:v>42372</c:v>
                </c:pt>
                <c:pt idx="634">
                  <c:v>42373</c:v>
                </c:pt>
                <c:pt idx="635">
                  <c:v>42374</c:v>
                </c:pt>
                <c:pt idx="636">
                  <c:v>42375</c:v>
                </c:pt>
                <c:pt idx="637">
                  <c:v>42376</c:v>
                </c:pt>
                <c:pt idx="638">
                  <c:v>42377</c:v>
                </c:pt>
                <c:pt idx="639">
                  <c:v>42378</c:v>
                </c:pt>
                <c:pt idx="640">
                  <c:v>42379</c:v>
                </c:pt>
                <c:pt idx="641">
                  <c:v>42380</c:v>
                </c:pt>
                <c:pt idx="642">
                  <c:v>42381</c:v>
                </c:pt>
                <c:pt idx="643">
                  <c:v>42382</c:v>
                </c:pt>
                <c:pt idx="644">
                  <c:v>42383</c:v>
                </c:pt>
                <c:pt idx="645">
                  <c:v>42384</c:v>
                </c:pt>
                <c:pt idx="646">
                  <c:v>42385</c:v>
                </c:pt>
                <c:pt idx="647">
                  <c:v>42386</c:v>
                </c:pt>
                <c:pt idx="648">
                  <c:v>42387</c:v>
                </c:pt>
                <c:pt idx="649">
                  <c:v>42388</c:v>
                </c:pt>
                <c:pt idx="650">
                  <c:v>42389</c:v>
                </c:pt>
                <c:pt idx="651">
                  <c:v>42390</c:v>
                </c:pt>
                <c:pt idx="652">
                  <c:v>42391</c:v>
                </c:pt>
                <c:pt idx="653">
                  <c:v>42392</c:v>
                </c:pt>
                <c:pt idx="654">
                  <c:v>42393</c:v>
                </c:pt>
                <c:pt idx="655">
                  <c:v>42394</c:v>
                </c:pt>
                <c:pt idx="656">
                  <c:v>42395</c:v>
                </c:pt>
                <c:pt idx="657">
                  <c:v>42396</c:v>
                </c:pt>
                <c:pt idx="658">
                  <c:v>42397</c:v>
                </c:pt>
                <c:pt idx="659">
                  <c:v>42398</c:v>
                </c:pt>
                <c:pt idx="660">
                  <c:v>42399</c:v>
                </c:pt>
                <c:pt idx="661">
                  <c:v>42400</c:v>
                </c:pt>
                <c:pt idx="662">
                  <c:v>42401</c:v>
                </c:pt>
                <c:pt idx="663">
                  <c:v>42402</c:v>
                </c:pt>
                <c:pt idx="664">
                  <c:v>42403</c:v>
                </c:pt>
                <c:pt idx="665">
                  <c:v>42404</c:v>
                </c:pt>
                <c:pt idx="666">
                  <c:v>42405</c:v>
                </c:pt>
                <c:pt idx="667">
                  <c:v>42406</c:v>
                </c:pt>
                <c:pt idx="668">
                  <c:v>42407</c:v>
                </c:pt>
                <c:pt idx="669">
                  <c:v>42408</c:v>
                </c:pt>
                <c:pt idx="670">
                  <c:v>42409</c:v>
                </c:pt>
                <c:pt idx="671">
                  <c:v>42410</c:v>
                </c:pt>
                <c:pt idx="672">
                  <c:v>42411</c:v>
                </c:pt>
                <c:pt idx="673">
                  <c:v>42412</c:v>
                </c:pt>
                <c:pt idx="674">
                  <c:v>42413</c:v>
                </c:pt>
                <c:pt idx="675">
                  <c:v>42414</c:v>
                </c:pt>
                <c:pt idx="676">
                  <c:v>42415</c:v>
                </c:pt>
                <c:pt idx="677">
                  <c:v>42416</c:v>
                </c:pt>
                <c:pt idx="678">
                  <c:v>42417</c:v>
                </c:pt>
                <c:pt idx="679">
                  <c:v>42418</c:v>
                </c:pt>
                <c:pt idx="680">
                  <c:v>42419</c:v>
                </c:pt>
                <c:pt idx="681">
                  <c:v>42420</c:v>
                </c:pt>
                <c:pt idx="682">
                  <c:v>42421</c:v>
                </c:pt>
                <c:pt idx="683">
                  <c:v>42422</c:v>
                </c:pt>
                <c:pt idx="684">
                  <c:v>42423</c:v>
                </c:pt>
                <c:pt idx="685">
                  <c:v>42424</c:v>
                </c:pt>
                <c:pt idx="686">
                  <c:v>42425</c:v>
                </c:pt>
                <c:pt idx="687">
                  <c:v>42426</c:v>
                </c:pt>
                <c:pt idx="688">
                  <c:v>42427</c:v>
                </c:pt>
                <c:pt idx="689">
                  <c:v>42428</c:v>
                </c:pt>
                <c:pt idx="690">
                  <c:v>42429</c:v>
                </c:pt>
                <c:pt idx="691">
                  <c:v>42430</c:v>
                </c:pt>
                <c:pt idx="692">
                  <c:v>42431</c:v>
                </c:pt>
                <c:pt idx="693">
                  <c:v>42432</c:v>
                </c:pt>
                <c:pt idx="694">
                  <c:v>42433</c:v>
                </c:pt>
                <c:pt idx="695">
                  <c:v>42434</c:v>
                </c:pt>
                <c:pt idx="696">
                  <c:v>42435</c:v>
                </c:pt>
                <c:pt idx="697">
                  <c:v>42436</c:v>
                </c:pt>
                <c:pt idx="698">
                  <c:v>42437</c:v>
                </c:pt>
                <c:pt idx="699">
                  <c:v>42438</c:v>
                </c:pt>
                <c:pt idx="700">
                  <c:v>42439</c:v>
                </c:pt>
                <c:pt idx="701">
                  <c:v>42440</c:v>
                </c:pt>
                <c:pt idx="702">
                  <c:v>42441</c:v>
                </c:pt>
                <c:pt idx="703">
                  <c:v>42442</c:v>
                </c:pt>
                <c:pt idx="704">
                  <c:v>42443</c:v>
                </c:pt>
                <c:pt idx="705">
                  <c:v>42444</c:v>
                </c:pt>
                <c:pt idx="706">
                  <c:v>42445</c:v>
                </c:pt>
                <c:pt idx="707">
                  <c:v>42446</c:v>
                </c:pt>
                <c:pt idx="708">
                  <c:v>42447</c:v>
                </c:pt>
                <c:pt idx="709">
                  <c:v>42448</c:v>
                </c:pt>
                <c:pt idx="710">
                  <c:v>42449</c:v>
                </c:pt>
                <c:pt idx="711">
                  <c:v>42450</c:v>
                </c:pt>
                <c:pt idx="712">
                  <c:v>42451</c:v>
                </c:pt>
                <c:pt idx="713">
                  <c:v>42452</c:v>
                </c:pt>
                <c:pt idx="714">
                  <c:v>42453</c:v>
                </c:pt>
                <c:pt idx="715">
                  <c:v>42454</c:v>
                </c:pt>
                <c:pt idx="716">
                  <c:v>42455</c:v>
                </c:pt>
                <c:pt idx="717">
                  <c:v>42456</c:v>
                </c:pt>
                <c:pt idx="718">
                  <c:v>42457</c:v>
                </c:pt>
                <c:pt idx="719">
                  <c:v>42458</c:v>
                </c:pt>
                <c:pt idx="720">
                  <c:v>42459</c:v>
                </c:pt>
                <c:pt idx="721">
                  <c:v>42460</c:v>
                </c:pt>
                <c:pt idx="722">
                  <c:v>42461</c:v>
                </c:pt>
                <c:pt idx="723">
                  <c:v>42462</c:v>
                </c:pt>
                <c:pt idx="724">
                  <c:v>42463</c:v>
                </c:pt>
                <c:pt idx="725">
                  <c:v>42464</c:v>
                </c:pt>
                <c:pt idx="726">
                  <c:v>42465</c:v>
                </c:pt>
                <c:pt idx="727">
                  <c:v>42466</c:v>
                </c:pt>
                <c:pt idx="728">
                  <c:v>42467</c:v>
                </c:pt>
                <c:pt idx="729">
                  <c:v>42468</c:v>
                </c:pt>
                <c:pt idx="730">
                  <c:v>42469</c:v>
                </c:pt>
                <c:pt idx="731">
                  <c:v>42470</c:v>
                </c:pt>
                <c:pt idx="732">
                  <c:v>42471</c:v>
                </c:pt>
                <c:pt idx="733">
                  <c:v>42472</c:v>
                </c:pt>
                <c:pt idx="734">
                  <c:v>42473</c:v>
                </c:pt>
                <c:pt idx="735">
                  <c:v>42474</c:v>
                </c:pt>
                <c:pt idx="736">
                  <c:v>42475</c:v>
                </c:pt>
                <c:pt idx="737">
                  <c:v>42476</c:v>
                </c:pt>
                <c:pt idx="738">
                  <c:v>42477</c:v>
                </c:pt>
                <c:pt idx="739">
                  <c:v>42478</c:v>
                </c:pt>
                <c:pt idx="740">
                  <c:v>42479</c:v>
                </c:pt>
                <c:pt idx="741">
                  <c:v>42480</c:v>
                </c:pt>
                <c:pt idx="742">
                  <c:v>42481</c:v>
                </c:pt>
                <c:pt idx="743">
                  <c:v>42482</c:v>
                </c:pt>
                <c:pt idx="744">
                  <c:v>42483</c:v>
                </c:pt>
                <c:pt idx="745">
                  <c:v>42484</c:v>
                </c:pt>
                <c:pt idx="746">
                  <c:v>42485</c:v>
                </c:pt>
                <c:pt idx="747">
                  <c:v>42486</c:v>
                </c:pt>
                <c:pt idx="748">
                  <c:v>42487</c:v>
                </c:pt>
                <c:pt idx="749">
                  <c:v>42488</c:v>
                </c:pt>
                <c:pt idx="750">
                  <c:v>42489</c:v>
                </c:pt>
                <c:pt idx="751">
                  <c:v>42490</c:v>
                </c:pt>
                <c:pt idx="752">
                  <c:v>42491</c:v>
                </c:pt>
                <c:pt idx="753">
                  <c:v>42492</c:v>
                </c:pt>
                <c:pt idx="754">
                  <c:v>42493</c:v>
                </c:pt>
                <c:pt idx="755">
                  <c:v>42494</c:v>
                </c:pt>
                <c:pt idx="756">
                  <c:v>42495</c:v>
                </c:pt>
                <c:pt idx="757">
                  <c:v>42496</c:v>
                </c:pt>
                <c:pt idx="758">
                  <c:v>42497</c:v>
                </c:pt>
                <c:pt idx="759">
                  <c:v>42498</c:v>
                </c:pt>
                <c:pt idx="760">
                  <c:v>42499</c:v>
                </c:pt>
                <c:pt idx="761">
                  <c:v>42500</c:v>
                </c:pt>
                <c:pt idx="762">
                  <c:v>42501</c:v>
                </c:pt>
                <c:pt idx="763">
                  <c:v>42502</c:v>
                </c:pt>
                <c:pt idx="764">
                  <c:v>42503</c:v>
                </c:pt>
                <c:pt idx="765">
                  <c:v>42504</c:v>
                </c:pt>
                <c:pt idx="766">
                  <c:v>42505</c:v>
                </c:pt>
                <c:pt idx="767">
                  <c:v>42506</c:v>
                </c:pt>
                <c:pt idx="768">
                  <c:v>42507</c:v>
                </c:pt>
                <c:pt idx="769">
                  <c:v>42508</c:v>
                </c:pt>
                <c:pt idx="770">
                  <c:v>42509</c:v>
                </c:pt>
                <c:pt idx="771">
                  <c:v>42510</c:v>
                </c:pt>
                <c:pt idx="772">
                  <c:v>42511</c:v>
                </c:pt>
                <c:pt idx="773">
                  <c:v>42512</c:v>
                </c:pt>
                <c:pt idx="774">
                  <c:v>42513</c:v>
                </c:pt>
                <c:pt idx="775">
                  <c:v>42514</c:v>
                </c:pt>
                <c:pt idx="776">
                  <c:v>42515</c:v>
                </c:pt>
                <c:pt idx="777">
                  <c:v>42516</c:v>
                </c:pt>
                <c:pt idx="778">
                  <c:v>42517</c:v>
                </c:pt>
                <c:pt idx="779">
                  <c:v>42518</c:v>
                </c:pt>
                <c:pt idx="780">
                  <c:v>42519</c:v>
                </c:pt>
                <c:pt idx="781">
                  <c:v>42520</c:v>
                </c:pt>
                <c:pt idx="782">
                  <c:v>42521</c:v>
                </c:pt>
                <c:pt idx="783">
                  <c:v>42522</c:v>
                </c:pt>
                <c:pt idx="784">
                  <c:v>42523</c:v>
                </c:pt>
                <c:pt idx="785">
                  <c:v>42524</c:v>
                </c:pt>
                <c:pt idx="786">
                  <c:v>42525</c:v>
                </c:pt>
                <c:pt idx="787">
                  <c:v>42526</c:v>
                </c:pt>
                <c:pt idx="788">
                  <c:v>42527</c:v>
                </c:pt>
                <c:pt idx="789">
                  <c:v>42528</c:v>
                </c:pt>
                <c:pt idx="790">
                  <c:v>42529</c:v>
                </c:pt>
                <c:pt idx="791">
                  <c:v>42530</c:v>
                </c:pt>
                <c:pt idx="792">
                  <c:v>42531</c:v>
                </c:pt>
                <c:pt idx="793">
                  <c:v>42532</c:v>
                </c:pt>
                <c:pt idx="794">
                  <c:v>42533</c:v>
                </c:pt>
                <c:pt idx="795">
                  <c:v>42534</c:v>
                </c:pt>
                <c:pt idx="796">
                  <c:v>42535</c:v>
                </c:pt>
                <c:pt idx="797">
                  <c:v>42536</c:v>
                </c:pt>
                <c:pt idx="798">
                  <c:v>42537</c:v>
                </c:pt>
                <c:pt idx="799">
                  <c:v>42538</c:v>
                </c:pt>
                <c:pt idx="800">
                  <c:v>42539</c:v>
                </c:pt>
                <c:pt idx="801">
                  <c:v>42540</c:v>
                </c:pt>
                <c:pt idx="802">
                  <c:v>42541</c:v>
                </c:pt>
                <c:pt idx="803">
                  <c:v>42542</c:v>
                </c:pt>
                <c:pt idx="804">
                  <c:v>42543</c:v>
                </c:pt>
                <c:pt idx="805">
                  <c:v>42544</c:v>
                </c:pt>
                <c:pt idx="806">
                  <c:v>42545</c:v>
                </c:pt>
                <c:pt idx="807">
                  <c:v>42546</c:v>
                </c:pt>
                <c:pt idx="808">
                  <c:v>42547</c:v>
                </c:pt>
                <c:pt idx="809">
                  <c:v>42548</c:v>
                </c:pt>
                <c:pt idx="810">
                  <c:v>42549</c:v>
                </c:pt>
                <c:pt idx="811">
                  <c:v>42550</c:v>
                </c:pt>
                <c:pt idx="812">
                  <c:v>42551</c:v>
                </c:pt>
                <c:pt idx="813">
                  <c:v>42552</c:v>
                </c:pt>
                <c:pt idx="814">
                  <c:v>42553</c:v>
                </c:pt>
                <c:pt idx="815">
                  <c:v>42554</c:v>
                </c:pt>
                <c:pt idx="816">
                  <c:v>42555</c:v>
                </c:pt>
                <c:pt idx="817">
                  <c:v>42556</c:v>
                </c:pt>
                <c:pt idx="818">
                  <c:v>42557</c:v>
                </c:pt>
                <c:pt idx="819">
                  <c:v>42558</c:v>
                </c:pt>
                <c:pt idx="820">
                  <c:v>42559</c:v>
                </c:pt>
                <c:pt idx="821">
                  <c:v>42560</c:v>
                </c:pt>
                <c:pt idx="822">
                  <c:v>42561</c:v>
                </c:pt>
                <c:pt idx="823">
                  <c:v>42562</c:v>
                </c:pt>
                <c:pt idx="824">
                  <c:v>42563</c:v>
                </c:pt>
                <c:pt idx="825">
                  <c:v>42564</c:v>
                </c:pt>
                <c:pt idx="826">
                  <c:v>42565</c:v>
                </c:pt>
                <c:pt idx="827">
                  <c:v>42566</c:v>
                </c:pt>
                <c:pt idx="828">
                  <c:v>42567</c:v>
                </c:pt>
                <c:pt idx="829">
                  <c:v>42568</c:v>
                </c:pt>
                <c:pt idx="830">
                  <c:v>42569</c:v>
                </c:pt>
                <c:pt idx="831">
                  <c:v>42570</c:v>
                </c:pt>
                <c:pt idx="832">
                  <c:v>42571</c:v>
                </c:pt>
                <c:pt idx="833">
                  <c:v>42572</c:v>
                </c:pt>
                <c:pt idx="834">
                  <c:v>42573</c:v>
                </c:pt>
                <c:pt idx="835">
                  <c:v>42574</c:v>
                </c:pt>
                <c:pt idx="836">
                  <c:v>42575</c:v>
                </c:pt>
                <c:pt idx="837">
                  <c:v>42576</c:v>
                </c:pt>
                <c:pt idx="838">
                  <c:v>42577</c:v>
                </c:pt>
                <c:pt idx="839">
                  <c:v>42578</c:v>
                </c:pt>
                <c:pt idx="840">
                  <c:v>42579</c:v>
                </c:pt>
                <c:pt idx="841">
                  <c:v>42580</c:v>
                </c:pt>
                <c:pt idx="842">
                  <c:v>42581</c:v>
                </c:pt>
                <c:pt idx="843">
                  <c:v>42582</c:v>
                </c:pt>
                <c:pt idx="844">
                  <c:v>42583</c:v>
                </c:pt>
                <c:pt idx="845">
                  <c:v>42584</c:v>
                </c:pt>
                <c:pt idx="846">
                  <c:v>42585</c:v>
                </c:pt>
                <c:pt idx="847">
                  <c:v>42586</c:v>
                </c:pt>
                <c:pt idx="848">
                  <c:v>42587</c:v>
                </c:pt>
                <c:pt idx="849">
                  <c:v>42588</c:v>
                </c:pt>
                <c:pt idx="850">
                  <c:v>42589</c:v>
                </c:pt>
                <c:pt idx="851">
                  <c:v>42590</c:v>
                </c:pt>
                <c:pt idx="852">
                  <c:v>42591</c:v>
                </c:pt>
                <c:pt idx="853">
                  <c:v>42592</c:v>
                </c:pt>
                <c:pt idx="854">
                  <c:v>42593</c:v>
                </c:pt>
                <c:pt idx="855">
                  <c:v>42594</c:v>
                </c:pt>
                <c:pt idx="856">
                  <c:v>42595</c:v>
                </c:pt>
                <c:pt idx="857">
                  <c:v>42596</c:v>
                </c:pt>
                <c:pt idx="858">
                  <c:v>42597</c:v>
                </c:pt>
                <c:pt idx="859">
                  <c:v>42598</c:v>
                </c:pt>
                <c:pt idx="860">
                  <c:v>42599</c:v>
                </c:pt>
                <c:pt idx="861">
                  <c:v>42600</c:v>
                </c:pt>
                <c:pt idx="862">
                  <c:v>42601</c:v>
                </c:pt>
                <c:pt idx="863">
                  <c:v>42602</c:v>
                </c:pt>
                <c:pt idx="864">
                  <c:v>42603</c:v>
                </c:pt>
                <c:pt idx="865">
                  <c:v>42604</c:v>
                </c:pt>
                <c:pt idx="866">
                  <c:v>42605</c:v>
                </c:pt>
                <c:pt idx="867">
                  <c:v>42606</c:v>
                </c:pt>
                <c:pt idx="868">
                  <c:v>42607</c:v>
                </c:pt>
                <c:pt idx="869">
                  <c:v>42608</c:v>
                </c:pt>
                <c:pt idx="870">
                  <c:v>42609</c:v>
                </c:pt>
                <c:pt idx="871">
                  <c:v>42610</c:v>
                </c:pt>
                <c:pt idx="872">
                  <c:v>42611</c:v>
                </c:pt>
                <c:pt idx="873">
                  <c:v>42612</c:v>
                </c:pt>
                <c:pt idx="874">
                  <c:v>42613</c:v>
                </c:pt>
                <c:pt idx="875">
                  <c:v>42614</c:v>
                </c:pt>
                <c:pt idx="876">
                  <c:v>42615</c:v>
                </c:pt>
                <c:pt idx="877">
                  <c:v>42616</c:v>
                </c:pt>
                <c:pt idx="878">
                  <c:v>42617</c:v>
                </c:pt>
                <c:pt idx="879">
                  <c:v>42618</c:v>
                </c:pt>
                <c:pt idx="880">
                  <c:v>42619</c:v>
                </c:pt>
                <c:pt idx="881">
                  <c:v>42620</c:v>
                </c:pt>
                <c:pt idx="882">
                  <c:v>42621</c:v>
                </c:pt>
                <c:pt idx="883">
                  <c:v>42622</c:v>
                </c:pt>
                <c:pt idx="884">
                  <c:v>42623</c:v>
                </c:pt>
                <c:pt idx="885">
                  <c:v>42624</c:v>
                </c:pt>
                <c:pt idx="886">
                  <c:v>42625</c:v>
                </c:pt>
                <c:pt idx="887">
                  <c:v>42626</c:v>
                </c:pt>
                <c:pt idx="888">
                  <c:v>42627</c:v>
                </c:pt>
                <c:pt idx="889">
                  <c:v>42628</c:v>
                </c:pt>
                <c:pt idx="890">
                  <c:v>42629</c:v>
                </c:pt>
                <c:pt idx="891">
                  <c:v>42630</c:v>
                </c:pt>
                <c:pt idx="892">
                  <c:v>42631</c:v>
                </c:pt>
                <c:pt idx="893">
                  <c:v>42632</c:v>
                </c:pt>
                <c:pt idx="894">
                  <c:v>42633</c:v>
                </c:pt>
                <c:pt idx="895">
                  <c:v>42634</c:v>
                </c:pt>
                <c:pt idx="896">
                  <c:v>42635</c:v>
                </c:pt>
                <c:pt idx="897">
                  <c:v>42636</c:v>
                </c:pt>
                <c:pt idx="898">
                  <c:v>42637</c:v>
                </c:pt>
                <c:pt idx="899">
                  <c:v>42638</c:v>
                </c:pt>
                <c:pt idx="900">
                  <c:v>42639</c:v>
                </c:pt>
                <c:pt idx="901">
                  <c:v>42640</c:v>
                </c:pt>
                <c:pt idx="902">
                  <c:v>42641</c:v>
                </c:pt>
                <c:pt idx="903">
                  <c:v>42642</c:v>
                </c:pt>
                <c:pt idx="904">
                  <c:v>42643</c:v>
                </c:pt>
                <c:pt idx="905">
                  <c:v>42644</c:v>
                </c:pt>
                <c:pt idx="906">
                  <c:v>42645</c:v>
                </c:pt>
                <c:pt idx="907">
                  <c:v>42646</c:v>
                </c:pt>
                <c:pt idx="908">
                  <c:v>42647</c:v>
                </c:pt>
                <c:pt idx="909">
                  <c:v>42648</c:v>
                </c:pt>
                <c:pt idx="910">
                  <c:v>42649</c:v>
                </c:pt>
                <c:pt idx="911">
                  <c:v>42650</c:v>
                </c:pt>
                <c:pt idx="912">
                  <c:v>42651</c:v>
                </c:pt>
                <c:pt idx="913">
                  <c:v>42652</c:v>
                </c:pt>
                <c:pt idx="914">
                  <c:v>42653</c:v>
                </c:pt>
                <c:pt idx="915">
                  <c:v>42654</c:v>
                </c:pt>
                <c:pt idx="916">
                  <c:v>42655</c:v>
                </c:pt>
                <c:pt idx="917">
                  <c:v>42656</c:v>
                </c:pt>
                <c:pt idx="918">
                  <c:v>42657</c:v>
                </c:pt>
                <c:pt idx="919">
                  <c:v>42658</c:v>
                </c:pt>
                <c:pt idx="920">
                  <c:v>42659</c:v>
                </c:pt>
                <c:pt idx="921">
                  <c:v>42660</c:v>
                </c:pt>
                <c:pt idx="922">
                  <c:v>42661</c:v>
                </c:pt>
                <c:pt idx="923">
                  <c:v>42662</c:v>
                </c:pt>
                <c:pt idx="924">
                  <c:v>42663</c:v>
                </c:pt>
                <c:pt idx="925">
                  <c:v>42664</c:v>
                </c:pt>
                <c:pt idx="926">
                  <c:v>42665</c:v>
                </c:pt>
                <c:pt idx="927">
                  <c:v>42666</c:v>
                </c:pt>
                <c:pt idx="928">
                  <c:v>42667</c:v>
                </c:pt>
                <c:pt idx="929">
                  <c:v>42668</c:v>
                </c:pt>
                <c:pt idx="930">
                  <c:v>42669</c:v>
                </c:pt>
                <c:pt idx="931">
                  <c:v>42670</c:v>
                </c:pt>
                <c:pt idx="932">
                  <c:v>42671</c:v>
                </c:pt>
                <c:pt idx="933">
                  <c:v>42672</c:v>
                </c:pt>
                <c:pt idx="934">
                  <c:v>42673</c:v>
                </c:pt>
                <c:pt idx="935">
                  <c:v>42674</c:v>
                </c:pt>
                <c:pt idx="936">
                  <c:v>42675</c:v>
                </c:pt>
                <c:pt idx="937">
                  <c:v>42676</c:v>
                </c:pt>
                <c:pt idx="938">
                  <c:v>42677</c:v>
                </c:pt>
                <c:pt idx="939">
                  <c:v>42678</c:v>
                </c:pt>
                <c:pt idx="940">
                  <c:v>42679</c:v>
                </c:pt>
                <c:pt idx="941">
                  <c:v>42680</c:v>
                </c:pt>
                <c:pt idx="942">
                  <c:v>42681</c:v>
                </c:pt>
                <c:pt idx="943">
                  <c:v>42682</c:v>
                </c:pt>
                <c:pt idx="944">
                  <c:v>42683</c:v>
                </c:pt>
                <c:pt idx="945">
                  <c:v>42684</c:v>
                </c:pt>
                <c:pt idx="946">
                  <c:v>42685</c:v>
                </c:pt>
                <c:pt idx="947">
                  <c:v>42686</c:v>
                </c:pt>
                <c:pt idx="948">
                  <c:v>42687</c:v>
                </c:pt>
                <c:pt idx="949">
                  <c:v>42688</c:v>
                </c:pt>
                <c:pt idx="950">
                  <c:v>42689</c:v>
                </c:pt>
                <c:pt idx="951">
                  <c:v>42690</c:v>
                </c:pt>
                <c:pt idx="952">
                  <c:v>42691</c:v>
                </c:pt>
                <c:pt idx="953">
                  <c:v>42692</c:v>
                </c:pt>
                <c:pt idx="954">
                  <c:v>42693</c:v>
                </c:pt>
                <c:pt idx="955">
                  <c:v>42694</c:v>
                </c:pt>
                <c:pt idx="956">
                  <c:v>42695</c:v>
                </c:pt>
                <c:pt idx="957">
                  <c:v>42696</c:v>
                </c:pt>
                <c:pt idx="958">
                  <c:v>42697</c:v>
                </c:pt>
                <c:pt idx="959">
                  <c:v>42698</c:v>
                </c:pt>
                <c:pt idx="960">
                  <c:v>42699</c:v>
                </c:pt>
                <c:pt idx="961">
                  <c:v>42700</c:v>
                </c:pt>
                <c:pt idx="962">
                  <c:v>42701</c:v>
                </c:pt>
                <c:pt idx="963">
                  <c:v>42702</c:v>
                </c:pt>
                <c:pt idx="964">
                  <c:v>42703</c:v>
                </c:pt>
                <c:pt idx="965">
                  <c:v>42704</c:v>
                </c:pt>
                <c:pt idx="966">
                  <c:v>42705</c:v>
                </c:pt>
                <c:pt idx="967">
                  <c:v>42706</c:v>
                </c:pt>
                <c:pt idx="968">
                  <c:v>42707</c:v>
                </c:pt>
                <c:pt idx="969">
                  <c:v>42708</c:v>
                </c:pt>
                <c:pt idx="970">
                  <c:v>42709</c:v>
                </c:pt>
                <c:pt idx="971">
                  <c:v>42710</c:v>
                </c:pt>
                <c:pt idx="972">
                  <c:v>42711</c:v>
                </c:pt>
                <c:pt idx="973">
                  <c:v>42712</c:v>
                </c:pt>
                <c:pt idx="974">
                  <c:v>42713</c:v>
                </c:pt>
                <c:pt idx="975">
                  <c:v>42714</c:v>
                </c:pt>
                <c:pt idx="976">
                  <c:v>42715</c:v>
                </c:pt>
                <c:pt idx="977">
                  <c:v>42716</c:v>
                </c:pt>
                <c:pt idx="978">
                  <c:v>42717</c:v>
                </c:pt>
                <c:pt idx="979">
                  <c:v>42718</c:v>
                </c:pt>
                <c:pt idx="980">
                  <c:v>42719</c:v>
                </c:pt>
                <c:pt idx="981">
                  <c:v>42720</c:v>
                </c:pt>
                <c:pt idx="982">
                  <c:v>42721</c:v>
                </c:pt>
                <c:pt idx="983">
                  <c:v>42722</c:v>
                </c:pt>
                <c:pt idx="984">
                  <c:v>42723</c:v>
                </c:pt>
                <c:pt idx="985">
                  <c:v>42724</c:v>
                </c:pt>
                <c:pt idx="986">
                  <c:v>42725</c:v>
                </c:pt>
                <c:pt idx="987">
                  <c:v>42726</c:v>
                </c:pt>
                <c:pt idx="988">
                  <c:v>42727</c:v>
                </c:pt>
                <c:pt idx="989">
                  <c:v>42728</c:v>
                </c:pt>
                <c:pt idx="990">
                  <c:v>42729</c:v>
                </c:pt>
                <c:pt idx="991">
                  <c:v>42730</c:v>
                </c:pt>
                <c:pt idx="992">
                  <c:v>42731</c:v>
                </c:pt>
                <c:pt idx="993">
                  <c:v>42732</c:v>
                </c:pt>
                <c:pt idx="994">
                  <c:v>42733</c:v>
                </c:pt>
                <c:pt idx="995">
                  <c:v>42734</c:v>
                </c:pt>
                <c:pt idx="996">
                  <c:v>42735</c:v>
                </c:pt>
                <c:pt idx="997">
                  <c:v>42736</c:v>
                </c:pt>
                <c:pt idx="998">
                  <c:v>42737</c:v>
                </c:pt>
                <c:pt idx="999">
                  <c:v>42738</c:v>
                </c:pt>
                <c:pt idx="1000">
                  <c:v>42739</c:v>
                </c:pt>
                <c:pt idx="1001">
                  <c:v>42740</c:v>
                </c:pt>
                <c:pt idx="1002">
                  <c:v>42741</c:v>
                </c:pt>
                <c:pt idx="1003">
                  <c:v>42742</c:v>
                </c:pt>
                <c:pt idx="1004">
                  <c:v>42743</c:v>
                </c:pt>
                <c:pt idx="1005">
                  <c:v>42744</c:v>
                </c:pt>
                <c:pt idx="1006">
                  <c:v>42745</c:v>
                </c:pt>
                <c:pt idx="1007">
                  <c:v>42746</c:v>
                </c:pt>
                <c:pt idx="1008">
                  <c:v>42747</c:v>
                </c:pt>
                <c:pt idx="1009">
                  <c:v>42748</c:v>
                </c:pt>
                <c:pt idx="1010">
                  <c:v>42749</c:v>
                </c:pt>
                <c:pt idx="1011">
                  <c:v>42750</c:v>
                </c:pt>
                <c:pt idx="1012">
                  <c:v>42751</c:v>
                </c:pt>
                <c:pt idx="1013">
                  <c:v>42752</c:v>
                </c:pt>
                <c:pt idx="1014">
                  <c:v>42753</c:v>
                </c:pt>
                <c:pt idx="1015">
                  <c:v>42754</c:v>
                </c:pt>
                <c:pt idx="1016">
                  <c:v>42755</c:v>
                </c:pt>
                <c:pt idx="1017">
                  <c:v>42756</c:v>
                </c:pt>
                <c:pt idx="1018">
                  <c:v>42757</c:v>
                </c:pt>
                <c:pt idx="1019">
                  <c:v>42758</c:v>
                </c:pt>
                <c:pt idx="1020">
                  <c:v>42759</c:v>
                </c:pt>
                <c:pt idx="1021">
                  <c:v>42760</c:v>
                </c:pt>
                <c:pt idx="1022">
                  <c:v>42761</c:v>
                </c:pt>
                <c:pt idx="1023">
                  <c:v>42762</c:v>
                </c:pt>
                <c:pt idx="1024">
                  <c:v>42763</c:v>
                </c:pt>
                <c:pt idx="1025">
                  <c:v>42764</c:v>
                </c:pt>
                <c:pt idx="1026">
                  <c:v>42765</c:v>
                </c:pt>
                <c:pt idx="1027">
                  <c:v>42766</c:v>
                </c:pt>
                <c:pt idx="1028">
                  <c:v>42767</c:v>
                </c:pt>
                <c:pt idx="1029">
                  <c:v>42768</c:v>
                </c:pt>
                <c:pt idx="1030">
                  <c:v>42769</c:v>
                </c:pt>
                <c:pt idx="1031">
                  <c:v>42770</c:v>
                </c:pt>
                <c:pt idx="1032">
                  <c:v>42771</c:v>
                </c:pt>
                <c:pt idx="1033">
                  <c:v>42772</c:v>
                </c:pt>
                <c:pt idx="1034">
                  <c:v>42773</c:v>
                </c:pt>
                <c:pt idx="1035">
                  <c:v>42774</c:v>
                </c:pt>
                <c:pt idx="1036">
                  <c:v>42775</c:v>
                </c:pt>
                <c:pt idx="1037">
                  <c:v>42776</c:v>
                </c:pt>
                <c:pt idx="1038">
                  <c:v>42777</c:v>
                </c:pt>
                <c:pt idx="1039">
                  <c:v>42778</c:v>
                </c:pt>
                <c:pt idx="1040">
                  <c:v>42779</c:v>
                </c:pt>
                <c:pt idx="1041">
                  <c:v>42780</c:v>
                </c:pt>
                <c:pt idx="1042">
                  <c:v>42781</c:v>
                </c:pt>
                <c:pt idx="1043">
                  <c:v>42782</c:v>
                </c:pt>
                <c:pt idx="1044">
                  <c:v>42783</c:v>
                </c:pt>
                <c:pt idx="1045">
                  <c:v>42784</c:v>
                </c:pt>
                <c:pt idx="1046">
                  <c:v>42785</c:v>
                </c:pt>
                <c:pt idx="1047">
                  <c:v>42786</c:v>
                </c:pt>
                <c:pt idx="1048">
                  <c:v>42787</c:v>
                </c:pt>
                <c:pt idx="1049">
                  <c:v>42788</c:v>
                </c:pt>
                <c:pt idx="1050">
                  <c:v>42789</c:v>
                </c:pt>
                <c:pt idx="1051">
                  <c:v>42790</c:v>
                </c:pt>
                <c:pt idx="1052">
                  <c:v>42791</c:v>
                </c:pt>
                <c:pt idx="1053">
                  <c:v>42792</c:v>
                </c:pt>
                <c:pt idx="1054">
                  <c:v>42793</c:v>
                </c:pt>
                <c:pt idx="1055">
                  <c:v>42794</c:v>
                </c:pt>
                <c:pt idx="1056">
                  <c:v>42795</c:v>
                </c:pt>
                <c:pt idx="1057">
                  <c:v>42796</c:v>
                </c:pt>
                <c:pt idx="1058">
                  <c:v>42797</c:v>
                </c:pt>
                <c:pt idx="1059">
                  <c:v>42798</c:v>
                </c:pt>
                <c:pt idx="1060">
                  <c:v>42799</c:v>
                </c:pt>
                <c:pt idx="1061">
                  <c:v>42800</c:v>
                </c:pt>
                <c:pt idx="1062">
                  <c:v>42801</c:v>
                </c:pt>
                <c:pt idx="1063">
                  <c:v>42802</c:v>
                </c:pt>
                <c:pt idx="1064">
                  <c:v>42803</c:v>
                </c:pt>
                <c:pt idx="1065">
                  <c:v>42804</c:v>
                </c:pt>
                <c:pt idx="1066">
                  <c:v>42805</c:v>
                </c:pt>
                <c:pt idx="1067">
                  <c:v>42806</c:v>
                </c:pt>
                <c:pt idx="1068">
                  <c:v>42807</c:v>
                </c:pt>
                <c:pt idx="1069">
                  <c:v>42808</c:v>
                </c:pt>
                <c:pt idx="1070">
                  <c:v>42809</c:v>
                </c:pt>
                <c:pt idx="1071">
                  <c:v>42810</c:v>
                </c:pt>
                <c:pt idx="1072">
                  <c:v>42811</c:v>
                </c:pt>
                <c:pt idx="1073">
                  <c:v>42812</c:v>
                </c:pt>
                <c:pt idx="1074">
                  <c:v>42813</c:v>
                </c:pt>
                <c:pt idx="1075">
                  <c:v>42814</c:v>
                </c:pt>
                <c:pt idx="1076">
                  <c:v>42815</c:v>
                </c:pt>
                <c:pt idx="1077">
                  <c:v>42816</c:v>
                </c:pt>
                <c:pt idx="1078">
                  <c:v>42817</c:v>
                </c:pt>
                <c:pt idx="1079">
                  <c:v>42818</c:v>
                </c:pt>
                <c:pt idx="1080">
                  <c:v>42819</c:v>
                </c:pt>
                <c:pt idx="1081">
                  <c:v>42820</c:v>
                </c:pt>
                <c:pt idx="1082">
                  <c:v>42821</c:v>
                </c:pt>
                <c:pt idx="1083">
                  <c:v>42822</c:v>
                </c:pt>
                <c:pt idx="1084">
                  <c:v>42823</c:v>
                </c:pt>
                <c:pt idx="1085">
                  <c:v>42824</c:v>
                </c:pt>
                <c:pt idx="1086">
                  <c:v>42825</c:v>
                </c:pt>
                <c:pt idx="1087">
                  <c:v>42826</c:v>
                </c:pt>
                <c:pt idx="1088">
                  <c:v>42827</c:v>
                </c:pt>
                <c:pt idx="1089">
                  <c:v>42828</c:v>
                </c:pt>
                <c:pt idx="1090">
                  <c:v>42829</c:v>
                </c:pt>
                <c:pt idx="1091">
                  <c:v>42830</c:v>
                </c:pt>
                <c:pt idx="1092">
                  <c:v>42831</c:v>
                </c:pt>
                <c:pt idx="1093">
                  <c:v>42832</c:v>
                </c:pt>
                <c:pt idx="1094">
                  <c:v>42833</c:v>
                </c:pt>
                <c:pt idx="1095">
                  <c:v>42834</c:v>
                </c:pt>
                <c:pt idx="1096">
                  <c:v>42835</c:v>
                </c:pt>
                <c:pt idx="1097">
                  <c:v>42836</c:v>
                </c:pt>
                <c:pt idx="1098">
                  <c:v>42837</c:v>
                </c:pt>
                <c:pt idx="1099">
                  <c:v>42838</c:v>
                </c:pt>
                <c:pt idx="1100">
                  <c:v>42839</c:v>
                </c:pt>
                <c:pt idx="1101">
                  <c:v>42840</c:v>
                </c:pt>
                <c:pt idx="1102">
                  <c:v>42841</c:v>
                </c:pt>
                <c:pt idx="1103">
                  <c:v>42842</c:v>
                </c:pt>
                <c:pt idx="1104">
                  <c:v>42843</c:v>
                </c:pt>
                <c:pt idx="1105">
                  <c:v>42844</c:v>
                </c:pt>
                <c:pt idx="1106">
                  <c:v>42845</c:v>
                </c:pt>
                <c:pt idx="1107">
                  <c:v>42846</c:v>
                </c:pt>
                <c:pt idx="1108">
                  <c:v>42847</c:v>
                </c:pt>
                <c:pt idx="1109">
                  <c:v>42848</c:v>
                </c:pt>
                <c:pt idx="1110">
                  <c:v>42849</c:v>
                </c:pt>
                <c:pt idx="1111">
                  <c:v>42850</c:v>
                </c:pt>
                <c:pt idx="1112">
                  <c:v>42851</c:v>
                </c:pt>
                <c:pt idx="1113">
                  <c:v>42852</c:v>
                </c:pt>
                <c:pt idx="1114">
                  <c:v>42853</c:v>
                </c:pt>
                <c:pt idx="1115">
                  <c:v>42854</c:v>
                </c:pt>
                <c:pt idx="1116">
                  <c:v>42855</c:v>
                </c:pt>
                <c:pt idx="1117">
                  <c:v>42856</c:v>
                </c:pt>
                <c:pt idx="1118">
                  <c:v>42857</c:v>
                </c:pt>
                <c:pt idx="1119">
                  <c:v>42858</c:v>
                </c:pt>
                <c:pt idx="1120">
                  <c:v>42859</c:v>
                </c:pt>
                <c:pt idx="1121">
                  <c:v>42860</c:v>
                </c:pt>
                <c:pt idx="1122">
                  <c:v>42861</c:v>
                </c:pt>
                <c:pt idx="1123">
                  <c:v>42862</c:v>
                </c:pt>
                <c:pt idx="1124">
                  <c:v>42863</c:v>
                </c:pt>
                <c:pt idx="1125">
                  <c:v>42864</c:v>
                </c:pt>
                <c:pt idx="1126">
                  <c:v>42865</c:v>
                </c:pt>
                <c:pt idx="1127">
                  <c:v>42866</c:v>
                </c:pt>
                <c:pt idx="1128">
                  <c:v>42867</c:v>
                </c:pt>
                <c:pt idx="1129">
                  <c:v>42868</c:v>
                </c:pt>
                <c:pt idx="1130">
                  <c:v>42869</c:v>
                </c:pt>
                <c:pt idx="1131">
                  <c:v>42870</c:v>
                </c:pt>
                <c:pt idx="1132">
                  <c:v>42871</c:v>
                </c:pt>
                <c:pt idx="1133">
                  <c:v>42872</c:v>
                </c:pt>
                <c:pt idx="1134">
                  <c:v>42873</c:v>
                </c:pt>
                <c:pt idx="1135">
                  <c:v>42874</c:v>
                </c:pt>
                <c:pt idx="1136">
                  <c:v>42875</c:v>
                </c:pt>
                <c:pt idx="1137">
                  <c:v>42876</c:v>
                </c:pt>
                <c:pt idx="1138">
                  <c:v>42877</c:v>
                </c:pt>
                <c:pt idx="1139">
                  <c:v>42878</c:v>
                </c:pt>
                <c:pt idx="1140">
                  <c:v>42879</c:v>
                </c:pt>
                <c:pt idx="1141">
                  <c:v>42880</c:v>
                </c:pt>
                <c:pt idx="1142">
                  <c:v>42881</c:v>
                </c:pt>
                <c:pt idx="1143">
                  <c:v>42882</c:v>
                </c:pt>
                <c:pt idx="1144">
                  <c:v>42883</c:v>
                </c:pt>
                <c:pt idx="1145">
                  <c:v>42884</c:v>
                </c:pt>
                <c:pt idx="1146">
                  <c:v>42885</c:v>
                </c:pt>
                <c:pt idx="1147">
                  <c:v>42886</c:v>
                </c:pt>
                <c:pt idx="1148">
                  <c:v>42887</c:v>
                </c:pt>
                <c:pt idx="1149">
                  <c:v>42888</c:v>
                </c:pt>
                <c:pt idx="1150">
                  <c:v>42889</c:v>
                </c:pt>
                <c:pt idx="1151">
                  <c:v>42890</c:v>
                </c:pt>
                <c:pt idx="1152">
                  <c:v>42891</c:v>
                </c:pt>
                <c:pt idx="1153">
                  <c:v>42892</c:v>
                </c:pt>
                <c:pt idx="1154">
                  <c:v>42893</c:v>
                </c:pt>
                <c:pt idx="1155">
                  <c:v>42894</c:v>
                </c:pt>
                <c:pt idx="1156">
                  <c:v>42895</c:v>
                </c:pt>
                <c:pt idx="1157">
                  <c:v>42896</c:v>
                </c:pt>
                <c:pt idx="1158">
                  <c:v>42897</c:v>
                </c:pt>
                <c:pt idx="1159">
                  <c:v>42898</c:v>
                </c:pt>
                <c:pt idx="1160">
                  <c:v>42899</c:v>
                </c:pt>
                <c:pt idx="1161">
                  <c:v>42900</c:v>
                </c:pt>
                <c:pt idx="1162">
                  <c:v>42901</c:v>
                </c:pt>
                <c:pt idx="1163">
                  <c:v>42902</c:v>
                </c:pt>
                <c:pt idx="1164">
                  <c:v>42903</c:v>
                </c:pt>
                <c:pt idx="1165">
                  <c:v>42904</c:v>
                </c:pt>
                <c:pt idx="1166">
                  <c:v>42905</c:v>
                </c:pt>
                <c:pt idx="1167">
                  <c:v>42906</c:v>
                </c:pt>
                <c:pt idx="1168">
                  <c:v>42907</c:v>
                </c:pt>
                <c:pt idx="1169">
                  <c:v>42908</c:v>
                </c:pt>
                <c:pt idx="1170">
                  <c:v>42909</c:v>
                </c:pt>
                <c:pt idx="1171">
                  <c:v>42910</c:v>
                </c:pt>
                <c:pt idx="1172">
                  <c:v>42911</c:v>
                </c:pt>
                <c:pt idx="1173">
                  <c:v>42912</c:v>
                </c:pt>
                <c:pt idx="1174">
                  <c:v>42913</c:v>
                </c:pt>
                <c:pt idx="1175">
                  <c:v>42914</c:v>
                </c:pt>
                <c:pt idx="1176">
                  <c:v>42915</c:v>
                </c:pt>
                <c:pt idx="1177">
                  <c:v>42916</c:v>
                </c:pt>
                <c:pt idx="1178">
                  <c:v>42917</c:v>
                </c:pt>
                <c:pt idx="1179">
                  <c:v>42918</c:v>
                </c:pt>
                <c:pt idx="1180">
                  <c:v>42919</c:v>
                </c:pt>
                <c:pt idx="1181">
                  <c:v>42920</c:v>
                </c:pt>
                <c:pt idx="1182">
                  <c:v>42921</c:v>
                </c:pt>
                <c:pt idx="1183">
                  <c:v>42922</c:v>
                </c:pt>
                <c:pt idx="1184">
                  <c:v>42923</c:v>
                </c:pt>
                <c:pt idx="1185">
                  <c:v>42924</c:v>
                </c:pt>
                <c:pt idx="1186">
                  <c:v>42925</c:v>
                </c:pt>
                <c:pt idx="1187">
                  <c:v>42926</c:v>
                </c:pt>
                <c:pt idx="1188">
                  <c:v>42927</c:v>
                </c:pt>
                <c:pt idx="1189">
                  <c:v>42928</c:v>
                </c:pt>
                <c:pt idx="1190">
                  <c:v>42929</c:v>
                </c:pt>
                <c:pt idx="1191">
                  <c:v>42930</c:v>
                </c:pt>
                <c:pt idx="1192">
                  <c:v>42931</c:v>
                </c:pt>
                <c:pt idx="1193">
                  <c:v>42932</c:v>
                </c:pt>
                <c:pt idx="1194">
                  <c:v>42933</c:v>
                </c:pt>
                <c:pt idx="1195">
                  <c:v>42934</c:v>
                </c:pt>
                <c:pt idx="1196">
                  <c:v>42935</c:v>
                </c:pt>
                <c:pt idx="1197">
                  <c:v>42936</c:v>
                </c:pt>
                <c:pt idx="1198">
                  <c:v>42937</c:v>
                </c:pt>
                <c:pt idx="1199">
                  <c:v>42938</c:v>
                </c:pt>
                <c:pt idx="1200">
                  <c:v>42939</c:v>
                </c:pt>
                <c:pt idx="1201">
                  <c:v>42940</c:v>
                </c:pt>
                <c:pt idx="1202">
                  <c:v>42941</c:v>
                </c:pt>
                <c:pt idx="1203">
                  <c:v>42942</c:v>
                </c:pt>
                <c:pt idx="1204">
                  <c:v>42943</c:v>
                </c:pt>
                <c:pt idx="1205">
                  <c:v>42944</c:v>
                </c:pt>
                <c:pt idx="1206">
                  <c:v>42945</c:v>
                </c:pt>
                <c:pt idx="1207">
                  <c:v>42946</c:v>
                </c:pt>
                <c:pt idx="1208">
                  <c:v>42947</c:v>
                </c:pt>
                <c:pt idx="1209">
                  <c:v>42948</c:v>
                </c:pt>
                <c:pt idx="1210">
                  <c:v>42949</c:v>
                </c:pt>
                <c:pt idx="1211">
                  <c:v>42950</c:v>
                </c:pt>
                <c:pt idx="1212">
                  <c:v>42951</c:v>
                </c:pt>
                <c:pt idx="1213">
                  <c:v>42952</c:v>
                </c:pt>
                <c:pt idx="1214">
                  <c:v>42953</c:v>
                </c:pt>
                <c:pt idx="1215">
                  <c:v>42954</c:v>
                </c:pt>
                <c:pt idx="1216">
                  <c:v>42955</c:v>
                </c:pt>
                <c:pt idx="1217">
                  <c:v>42956</c:v>
                </c:pt>
                <c:pt idx="1218">
                  <c:v>42957</c:v>
                </c:pt>
                <c:pt idx="1219">
                  <c:v>42958</c:v>
                </c:pt>
                <c:pt idx="1220">
                  <c:v>42959</c:v>
                </c:pt>
                <c:pt idx="1221">
                  <c:v>42960</c:v>
                </c:pt>
                <c:pt idx="1222">
                  <c:v>42961</c:v>
                </c:pt>
                <c:pt idx="1223">
                  <c:v>42962</c:v>
                </c:pt>
                <c:pt idx="1224">
                  <c:v>42963</c:v>
                </c:pt>
                <c:pt idx="1225">
                  <c:v>42964</c:v>
                </c:pt>
                <c:pt idx="1226">
                  <c:v>42965</c:v>
                </c:pt>
                <c:pt idx="1227">
                  <c:v>42966</c:v>
                </c:pt>
                <c:pt idx="1228">
                  <c:v>42967</c:v>
                </c:pt>
                <c:pt idx="1229">
                  <c:v>42968</c:v>
                </c:pt>
                <c:pt idx="1230">
                  <c:v>42969</c:v>
                </c:pt>
                <c:pt idx="1231">
                  <c:v>42970</c:v>
                </c:pt>
                <c:pt idx="1232">
                  <c:v>42971</c:v>
                </c:pt>
                <c:pt idx="1233">
                  <c:v>42972</c:v>
                </c:pt>
                <c:pt idx="1234">
                  <c:v>42973</c:v>
                </c:pt>
                <c:pt idx="1235">
                  <c:v>42974</c:v>
                </c:pt>
                <c:pt idx="1236">
                  <c:v>42975</c:v>
                </c:pt>
                <c:pt idx="1237">
                  <c:v>42976</c:v>
                </c:pt>
                <c:pt idx="1238">
                  <c:v>42977</c:v>
                </c:pt>
                <c:pt idx="1239">
                  <c:v>42978</c:v>
                </c:pt>
                <c:pt idx="1240">
                  <c:v>42979</c:v>
                </c:pt>
                <c:pt idx="1241">
                  <c:v>42980</c:v>
                </c:pt>
                <c:pt idx="1242">
                  <c:v>42981</c:v>
                </c:pt>
                <c:pt idx="1243">
                  <c:v>42982</c:v>
                </c:pt>
                <c:pt idx="1244">
                  <c:v>42983</c:v>
                </c:pt>
                <c:pt idx="1245">
                  <c:v>42984</c:v>
                </c:pt>
                <c:pt idx="1246">
                  <c:v>42985</c:v>
                </c:pt>
                <c:pt idx="1247">
                  <c:v>42986</c:v>
                </c:pt>
                <c:pt idx="1248">
                  <c:v>42987</c:v>
                </c:pt>
                <c:pt idx="1249">
                  <c:v>42988</c:v>
                </c:pt>
                <c:pt idx="1250">
                  <c:v>42989</c:v>
                </c:pt>
                <c:pt idx="1251">
                  <c:v>42990</c:v>
                </c:pt>
                <c:pt idx="1252">
                  <c:v>42991</c:v>
                </c:pt>
                <c:pt idx="1253">
                  <c:v>42992</c:v>
                </c:pt>
                <c:pt idx="1254">
                  <c:v>42993</c:v>
                </c:pt>
                <c:pt idx="1255">
                  <c:v>42994</c:v>
                </c:pt>
                <c:pt idx="1256">
                  <c:v>42995</c:v>
                </c:pt>
                <c:pt idx="1257">
                  <c:v>42996</c:v>
                </c:pt>
                <c:pt idx="1258">
                  <c:v>42997</c:v>
                </c:pt>
                <c:pt idx="1259">
                  <c:v>42998</c:v>
                </c:pt>
                <c:pt idx="1260">
                  <c:v>42999</c:v>
                </c:pt>
                <c:pt idx="1261">
                  <c:v>43000</c:v>
                </c:pt>
                <c:pt idx="1262">
                  <c:v>43001</c:v>
                </c:pt>
                <c:pt idx="1263">
                  <c:v>43002</c:v>
                </c:pt>
                <c:pt idx="1264">
                  <c:v>43003</c:v>
                </c:pt>
                <c:pt idx="1265">
                  <c:v>43004</c:v>
                </c:pt>
                <c:pt idx="1266">
                  <c:v>43005</c:v>
                </c:pt>
                <c:pt idx="1267">
                  <c:v>43006</c:v>
                </c:pt>
                <c:pt idx="1268">
                  <c:v>43007</c:v>
                </c:pt>
                <c:pt idx="1269">
                  <c:v>43008</c:v>
                </c:pt>
                <c:pt idx="1270">
                  <c:v>43009</c:v>
                </c:pt>
                <c:pt idx="1271">
                  <c:v>43010</c:v>
                </c:pt>
                <c:pt idx="1272">
                  <c:v>43011</c:v>
                </c:pt>
                <c:pt idx="1273">
                  <c:v>43012</c:v>
                </c:pt>
                <c:pt idx="1274">
                  <c:v>43013</c:v>
                </c:pt>
                <c:pt idx="1275">
                  <c:v>43014</c:v>
                </c:pt>
                <c:pt idx="1276">
                  <c:v>43015</c:v>
                </c:pt>
                <c:pt idx="1277">
                  <c:v>43016</c:v>
                </c:pt>
                <c:pt idx="1278">
                  <c:v>43017</c:v>
                </c:pt>
                <c:pt idx="1279">
                  <c:v>43018</c:v>
                </c:pt>
                <c:pt idx="1280">
                  <c:v>43019</c:v>
                </c:pt>
                <c:pt idx="1281">
                  <c:v>43020</c:v>
                </c:pt>
                <c:pt idx="1282">
                  <c:v>43021</c:v>
                </c:pt>
                <c:pt idx="1283">
                  <c:v>43022</c:v>
                </c:pt>
                <c:pt idx="1284">
                  <c:v>43023</c:v>
                </c:pt>
                <c:pt idx="1285">
                  <c:v>43024</c:v>
                </c:pt>
                <c:pt idx="1286">
                  <c:v>43025</c:v>
                </c:pt>
                <c:pt idx="1287">
                  <c:v>43026</c:v>
                </c:pt>
                <c:pt idx="1288">
                  <c:v>43027</c:v>
                </c:pt>
                <c:pt idx="1289">
                  <c:v>43028</c:v>
                </c:pt>
                <c:pt idx="1290">
                  <c:v>43029</c:v>
                </c:pt>
                <c:pt idx="1291">
                  <c:v>43030</c:v>
                </c:pt>
                <c:pt idx="1292">
                  <c:v>43031</c:v>
                </c:pt>
                <c:pt idx="1293">
                  <c:v>43032</c:v>
                </c:pt>
                <c:pt idx="1294">
                  <c:v>43033</c:v>
                </c:pt>
                <c:pt idx="1295">
                  <c:v>43034</c:v>
                </c:pt>
                <c:pt idx="1296">
                  <c:v>43035</c:v>
                </c:pt>
                <c:pt idx="1297">
                  <c:v>43036</c:v>
                </c:pt>
                <c:pt idx="1298">
                  <c:v>43037</c:v>
                </c:pt>
                <c:pt idx="1299">
                  <c:v>43038</c:v>
                </c:pt>
                <c:pt idx="1300">
                  <c:v>43039</c:v>
                </c:pt>
                <c:pt idx="1301">
                  <c:v>43040</c:v>
                </c:pt>
                <c:pt idx="1302">
                  <c:v>43041</c:v>
                </c:pt>
                <c:pt idx="1303">
                  <c:v>43042</c:v>
                </c:pt>
                <c:pt idx="1304">
                  <c:v>43043</c:v>
                </c:pt>
                <c:pt idx="1305">
                  <c:v>43044</c:v>
                </c:pt>
                <c:pt idx="1306">
                  <c:v>43045</c:v>
                </c:pt>
                <c:pt idx="1307">
                  <c:v>43046</c:v>
                </c:pt>
                <c:pt idx="1308">
                  <c:v>43047</c:v>
                </c:pt>
                <c:pt idx="1309">
                  <c:v>43048</c:v>
                </c:pt>
                <c:pt idx="1310">
                  <c:v>43049</c:v>
                </c:pt>
                <c:pt idx="1311">
                  <c:v>43050</c:v>
                </c:pt>
                <c:pt idx="1312">
                  <c:v>43051</c:v>
                </c:pt>
                <c:pt idx="1313">
                  <c:v>43052</c:v>
                </c:pt>
                <c:pt idx="1314">
                  <c:v>43053</c:v>
                </c:pt>
                <c:pt idx="1315">
                  <c:v>43054</c:v>
                </c:pt>
                <c:pt idx="1316">
                  <c:v>43055</c:v>
                </c:pt>
                <c:pt idx="1317">
                  <c:v>43056</c:v>
                </c:pt>
                <c:pt idx="1318">
                  <c:v>43057</c:v>
                </c:pt>
                <c:pt idx="1319">
                  <c:v>43058</c:v>
                </c:pt>
                <c:pt idx="1320">
                  <c:v>43059</c:v>
                </c:pt>
                <c:pt idx="1321">
                  <c:v>43060</c:v>
                </c:pt>
                <c:pt idx="1322">
                  <c:v>43061</c:v>
                </c:pt>
                <c:pt idx="1323">
                  <c:v>43062</c:v>
                </c:pt>
                <c:pt idx="1324">
                  <c:v>43063</c:v>
                </c:pt>
                <c:pt idx="1325">
                  <c:v>43064</c:v>
                </c:pt>
                <c:pt idx="1326">
                  <c:v>43065</c:v>
                </c:pt>
                <c:pt idx="1327">
                  <c:v>43066</c:v>
                </c:pt>
                <c:pt idx="1328">
                  <c:v>43067</c:v>
                </c:pt>
                <c:pt idx="1329">
                  <c:v>43068</c:v>
                </c:pt>
                <c:pt idx="1330">
                  <c:v>43069</c:v>
                </c:pt>
                <c:pt idx="1331">
                  <c:v>43070</c:v>
                </c:pt>
                <c:pt idx="1332">
                  <c:v>43071</c:v>
                </c:pt>
                <c:pt idx="1333">
                  <c:v>43072</c:v>
                </c:pt>
                <c:pt idx="1334">
                  <c:v>43073</c:v>
                </c:pt>
                <c:pt idx="1335">
                  <c:v>43074</c:v>
                </c:pt>
                <c:pt idx="1336">
                  <c:v>43075</c:v>
                </c:pt>
                <c:pt idx="1337">
                  <c:v>43076</c:v>
                </c:pt>
                <c:pt idx="1338">
                  <c:v>43077</c:v>
                </c:pt>
                <c:pt idx="1339">
                  <c:v>43078</c:v>
                </c:pt>
                <c:pt idx="1340">
                  <c:v>43079</c:v>
                </c:pt>
                <c:pt idx="1341">
                  <c:v>43080</c:v>
                </c:pt>
                <c:pt idx="1342">
                  <c:v>43081</c:v>
                </c:pt>
                <c:pt idx="1343">
                  <c:v>43082</c:v>
                </c:pt>
                <c:pt idx="1344">
                  <c:v>43083</c:v>
                </c:pt>
                <c:pt idx="1345">
                  <c:v>43084</c:v>
                </c:pt>
                <c:pt idx="1346">
                  <c:v>43085</c:v>
                </c:pt>
                <c:pt idx="1347">
                  <c:v>43086</c:v>
                </c:pt>
                <c:pt idx="1348">
                  <c:v>43087</c:v>
                </c:pt>
                <c:pt idx="1349">
                  <c:v>43088</c:v>
                </c:pt>
                <c:pt idx="1350">
                  <c:v>43089</c:v>
                </c:pt>
                <c:pt idx="1351">
                  <c:v>43090</c:v>
                </c:pt>
                <c:pt idx="1352">
                  <c:v>43091</c:v>
                </c:pt>
                <c:pt idx="1353">
                  <c:v>43092</c:v>
                </c:pt>
                <c:pt idx="1354">
                  <c:v>43093</c:v>
                </c:pt>
                <c:pt idx="1355">
                  <c:v>43094</c:v>
                </c:pt>
                <c:pt idx="1356">
                  <c:v>43095</c:v>
                </c:pt>
                <c:pt idx="1357">
                  <c:v>43096</c:v>
                </c:pt>
                <c:pt idx="1358">
                  <c:v>43097</c:v>
                </c:pt>
                <c:pt idx="1359">
                  <c:v>43098</c:v>
                </c:pt>
                <c:pt idx="1360">
                  <c:v>43099</c:v>
                </c:pt>
                <c:pt idx="1361">
                  <c:v>43100</c:v>
                </c:pt>
                <c:pt idx="1362">
                  <c:v>43101</c:v>
                </c:pt>
                <c:pt idx="1363">
                  <c:v>43102</c:v>
                </c:pt>
                <c:pt idx="1364">
                  <c:v>43103</c:v>
                </c:pt>
                <c:pt idx="1365">
                  <c:v>43104</c:v>
                </c:pt>
                <c:pt idx="1366">
                  <c:v>43105</c:v>
                </c:pt>
                <c:pt idx="1367">
                  <c:v>43106</c:v>
                </c:pt>
                <c:pt idx="1368">
                  <c:v>43107</c:v>
                </c:pt>
                <c:pt idx="1369">
                  <c:v>43108</c:v>
                </c:pt>
                <c:pt idx="1370">
                  <c:v>43109</c:v>
                </c:pt>
                <c:pt idx="1371">
                  <c:v>43110</c:v>
                </c:pt>
                <c:pt idx="1372">
                  <c:v>43111</c:v>
                </c:pt>
                <c:pt idx="1373">
                  <c:v>43112</c:v>
                </c:pt>
                <c:pt idx="1374">
                  <c:v>43113</c:v>
                </c:pt>
                <c:pt idx="1375">
                  <c:v>43114</c:v>
                </c:pt>
                <c:pt idx="1376">
                  <c:v>43115</c:v>
                </c:pt>
                <c:pt idx="1377">
                  <c:v>43116</c:v>
                </c:pt>
                <c:pt idx="1378">
                  <c:v>43117</c:v>
                </c:pt>
                <c:pt idx="1379">
                  <c:v>43118</c:v>
                </c:pt>
                <c:pt idx="1380">
                  <c:v>43119</c:v>
                </c:pt>
                <c:pt idx="1381">
                  <c:v>43120</c:v>
                </c:pt>
                <c:pt idx="1382">
                  <c:v>43121</c:v>
                </c:pt>
                <c:pt idx="1383">
                  <c:v>43122</c:v>
                </c:pt>
              </c:numCache>
            </c:numRef>
          </c:cat>
          <c:val>
            <c:numRef>
              <c:f>Sheet1!$B$2:$B$1385</c:f>
              <c:numCache>
                <c:formatCode>General</c:formatCode>
                <c:ptCount val="138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</c:v>
                </c:pt>
                <c:pt idx="359">
                  <c:v>1</c:v>
                </c:pt>
                <c:pt idx="360">
                  <c:v>1</c:v>
                </c:pt>
                <c:pt idx="361">
                  <c:v>1</c:v>
                </c:pt>
                <c:pt idx="362">
                  <c:v>1</c:v>
                </c:pt>
                <c:pt idx="363">
                  <c:v>1</c:v>
                </c:pt>
                <c:pt idx="364">
                  <c:v>1</c:v>
                </c:pt>
                <c:pt idx="365">
                  <c:v>1</c:v>
                </c:pt>
                <c:pt idx="366">
                  <c:v>1</c:v>
                </c:pt>
                <c:pt idx="367">
                  <c:v>1</c:v>
                </c:pt>
                <c:pt idx="368">
                  <c:v>1</c:v>
                </c:pt>
                <c:pt idx="369">
                  <c:v>1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1</c:v>
                </c:pt>
                <c:pt idx="377">
                  <c:v>1</c:v>
                </c:pt>
                <c:pt idx="378">
                  <c:v>1</c:v>
                </c:pt>
                <c:pt idx="379">
                  <c:v>1</c:v>
                </c:pt>
                <c:pt idx="380">
                  <c:v>1</c:v>
                </c:pt>
                <c:pt idx="381">
                  <c:v>1</c:v>
                </c:pt>
                <c:pt idx="382">
                  <c:v>1</c:v>
                </c:pt>
                <c:pt idx="383">
                  <c:v>1</c:v>
                </c:pt>
                <c:pt idx="384">
                  <c:v>1</c:v>
                </c:pt>
                <c:pt idx="385">
                  <c:v>1</c:v>
                </c:pt>
                <c:pt idx="386">
                  <c:v>1</c:v>
                </c:pt>
                <c:pt idx="387">
                  <c:v>1</c:v>
                </c:pt>
                <c:pt idx="388">
                  <c:v>1</c:v>
                </c:pt>
                <c:pt idx="389">
                  <c:v>1</c:v>
                </c:pt>
                <c:pt idx="390">
                  <c:v>1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1</c:v>
                </c:pt>
                <c:pt idx="398">
                  <c:v>1</c:v>
                </c:pt>
                <c:pt idx="399">
                  <c:v>1</c:v>
                </c:pt>
                <c:pt idx="400">
                  <c:v>1</c:v>
                </c:pt>
                <c:pt idx="401">
                  <c:v>1</c:v>
                </c:pt>
                <c:pt idx="402">
                  <c:v>1</c:v>
                </c:pt>
                <c:pt idx="403">
                  <c:v>1</c:v>
                </c:pt>
                <c:pt idx="404">
                  <c:v>1</c:v>
                </c:pt>
                <c:pt idx="405">
                  <c:v>1</c:v>
                </c:pt>
                <c:pt idx="406">
                  <c:v>1</c:v>
                </c:pt>
                <c:pt idx="407">
                  <c:v>1</c:v>
                </c:pt>
                <c:pt idx="408">
                  <c:v>1</c:v>
                </c:pt>
                <c:pt idx="409">
                  <c:v>1</c:v>
                </c:pt>
                <c:pt idx="410">
                  <c:v>1</c:v>
                </c:pt>
                <c:pt idx="411">
                  <c:v>1</c:v>
                </c:pt>
                <c:pt idx="412">
                  <c:v>1</c:v>
                </c:pt>
                <c:pt idx="413">
                  <c:v>1</c:v>
                </c:pt>
                <c:pt idx="414">
                  <c:v>1</c:v>
                </c:pt>
                <c:pt idx="415">
                  <c:v>1</c:v>
                </c:pt>
                <c:pt idx="416">
                  <c:v>1</c:v>
                </c:pt>
                <c:pt idx="417">
                  <c:v>1</c:v>
                </c:pt>
                <c:pt idx="418">
                  <c:v>1</c:v>
                </c:pt>
                <c:pt idx="419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1</c:v>
                </c:pt>
                <c:pt idx="423">
                  <c:v>1</c:v>
                </c:pt>
                <c:pt idx="424">
                  <c:v>1</c:v>
                </c:pt>
                <c:pt idx="425">
                  <c:v>1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1</c:v>
                </c:pt>
                <c:pt idx="430">
                  <c:v>1</c:v>
                </c:pt>
                <c:pt idx="431">
                  <c:v>2</c:v>
                </c:pt>
                <c:pt idx="432">
                  <c:v>2</c:v>
                </c:pt>
                <c:pt idx="433">
                  <c:v>2</c:v>
                </c:pt>
                <c:pt idx="434">
                  <c:v>2</c:v>
                </c:pt>
                <c:pt idx="435">
                  <c:v>2</c:v>
                </c:pt>
                <c:pt idx="436">
                  <c:v>2</c:v>
                </c:pt>
                <c:pt idx="437">
                  <c:v>2</c:v>
                </c:pt>
                <c:pt idx="438">
                  <c:v>2</c:v>
                </c:pt>
                <c:pt idx="439">
                  <c:v>2</c:v>
                </c:pt>
                <c:pt idx="440">
                  <c:v>2</c:v>
                </c:pt>
                <c:pt idx="441">
                  <c:v>2</c:v>
                </c:pt>
                <c:pt idx="442">
                  <c:v>2</c:v>
                </c:pt>
                <c:pt idx="443">
                  <c:v>2</c:v>
                </c:pt>
                <c:pt idx="444">
                  <c:v>2</c:v>
                </c:pt>
                <c:pt idx="445">
                  <c:v>2</c:v>
                </c:pt>
                <c:pt idx="446">
                  <c:v>2</c:v>
                </c:pt>
                <c:pt idx="447">
                  <c:v>2</c:v>
                </c:pt>
                <c:pt idx="448">
                  <c:v>2</c:v>
                </c:pt>
                <c:pt idx="449">
                  <c:v>2</c:v>
                </c:pt>
                <c:pt idx="450">
                  <c:v>2</c:v>
                </c:pt>
                <c:pt idx="451">
                  <c:v>2</c:v>
                </c:pt>
                <c:pt idx="452">
                  <c:v>3</c:v>
                </c:pt>
                <c:pt idx="453">
                  <c:v>3</c:v>
                </c:pt>
                <c:pt idx="454">
                  <c:v>3</c:v>
                </c:pt>
                <c:pt idx="455">
                  <c:v>3</c:v>
                </c:pt>
                <c:pt idx="456">
                  <c:v>3</c:v>
                </c:pt>
                <c:pt idx="457">
                  <c:v>3</c:v>
                </c:pt>
                <c:pt idx="458">
                  <c:v>3</c:v>
                </c:pt>
                <c:pt idx="459">
                  <c:v>3</c:v>
                </c:pt>
                <c:pt idx="460">
                  <c:v>3</c:v>
                </c:pt>
                <c:pt idx="461">
                  <c:v>3</c:v>
                </c:pt>
                <c:pt idx="462">
                  <c:v>3</c:v>
                </c:pt>
                <c:pt idx="463">
                  <c:v>3</c:v>
                </c:pt>
                <c:pt idx="464">
                  <c:v>3</c:v>
                </c:pt>
                <c:pt idx="465">
                  <c:v>3</c:v>
                </c:pt>
                <c:pt idx="466">
                  <c:v>3</c:v>
                </c:pt>
                <c:pt idx="467">
                  <c:v>3</c:v>
                </c:pt>
                <c:pt idx="468">
                  <c:v>3</c:v>
                </c:pt>
                <c:pt idx="469">
                  <c:v>3</c:v>
                </c:pt>
                <c:pt idx="470">
                  <c:v>3</c:v>
                </c:pt>
                <c:pt idx="471">
                  <c:v>3</c:v>
                </c:pt>
                <c:pt idx="472">
                  <c:v>3</c:v>
                </c:pt>
                <c:pt idx="473">
                  <c:v>3</c:v>
                </c:pt>
                <c:pt idx="474">
                  <c:v>3</c:v>
                </c:pt>
                <c:pt idx="475">
                  <c:v>3</c:v>
                </c:pt>
                <c:pt idx="476">
                  <c:v>3</c:v>
                </c:pt>
                <c:pt idx="477">
                  <c:v>3</c:v>
                </c:pt>
                <c:pt idx="478">
                  <c:v>3</c:v>
                </c:pt>
                <c:pt idx="479">
                  <c:v>3</c:v>
                </c:pt>
                <c:pt idx="480">
                  <c:v>3</c:v>
                </c:pt>
                <c:pt idx="481">
                  <c:v>3</c:v>
                </c:pt>
                <c:pt idx="482">
                  <c:v>3</c:v>
                </c:pt>
                <c:pt idx="483">
                  <c:v>3</c:v>
                </c:pt>
                <c:pt idx="484">
                  <c:v>3</c:v>
                </c:pt>
                <c:pt idx="485">
                  <c:v>3</c:v>
                </c:pt>
                <c:pt idx="486">
                  <c:v>3</c:v>
                </c:pt>
                <c:pt idx="487">
                  <c:v>3</c:v>
                </c:pt>
                <c:pt idx="488">
                  <c:v>3</c:v>
                </c:pt>
                <c:pt idx="489">
                  <c:v>3</c:v>
                </c:pt>
                <c:pt idx="490">
                  <c:v>3</c:v>
                </c:pt>
                <c:pt idx="491">
                  <c:v>3</c:v>
                </c:pt>
                <c:pt idx="492">
                  <c:v>3</c:v>
                </c:pt>
                <c:pt idx="493">
                  <c:v>3</c:v>
                </c:pt>
                <c:pt idx="494">
                  <c:v>3</c:v>
                </c:pt>
                <c:pt idx="495">
                  <c:v>3</c:v>
                </c:pt>
                <c:pt idx="496">
                  <c:v>3</c:v>
                </c:pt>
                <c:pt idx="497">
                  <c:v>3</c:v>
                </c:pt>
                <c:pt idx="498">
                  <c:v>3</c:v>
                </c:pt>
                <c:pt idx="499">
                  <c:v>3</c:v>
                </c:pt>
                <c:pt idx="500">
                  <c:v>3</c:v>
                </c:pt>
                <c:pt idx="501">
                  <c:v>3</c:v>
                </c:pt>
                <c:pt idx="502">
                  <c:v>3</c:v>
                </c:pt>
                <c:pt idx="503">
                  <c:v>3</c:v>
                </c:pt>
                <c:pt idx="504">
                  <c:v>3</c:v>
                </c:pt>
                <c:pt idx="505">
                  <c:v>3</c:v>
                </c:pt>
                <c:pt idx="506">
                  <c:v>3</c:v>
                </c:pt>
                <c:pt idx="507">
                  <c:v>3</c:v>
                </c:pt>
                <c:pt idx="508">
                  <c:v>3</c:v>
                </c:pt>
                <c:pt idx="509">
                  <c:v>3</c:v>
                </c:pt>
                <c:pt idx="510">
                  <c:v>3</c:v>
                </c:pt>
                <c:pt idx="511">
                  <c:v>3</c:v>
                </c:pt>
                <c:pt idx="512">
                  <c:v>3</c:v>
                </c:pt>
                <c:pt idx="513">
                  <c:v>3</c:v>
                </c:pt>
                <c:pt idx="514">
                  <c:v>3</c:v>
                </c:pt>
                <c:pt idx="515">
                  <c:v>3</c:v>
                </c:pt>
                <c:pt idx="516">
                  <c:v>3</c:v>
                </c:pt>
                <c:pt idx="517">
                  <c:v>3</c:v>
                </c:pt>
                <c:pt idx="518">
                  <c:v>3</c:v>
                </c:pt>
                <c:pt idx="519">
                  <c:v>3</c:v>
                </c:pt>
                <c:pt idx="520">
                  <c:v>3</c:v>
                </c:pt>
                <c:pt idx="521">
                  <c:v>3</c:v>
                </c:pt>
                <c:pt idx="522">
                  <c:v>3</c:v>
                </c:pt>
                <c:pt idx="523">
                  <c:v>3</c:v>
                </c:pt>
                <c:pt idx="524">
                  <c:v>3</c:v>
                </c:pt>
                <c:pt idx="525">
                  <c:v>3</c:v>
                </c:pt>
                <c:pt idx="526">
                  <c:v>3</c:v>
                </c:pt>
                <c:pt idx="527">
                  <c:v>3</c:v>
                </c:pt>
                <c:pt idx="528">
                  <c:v>3</c:v>
                </c:pt>
                <c:pt idx="529">
                  <c:v>3</c:v>
                </c:pt>
                <c:pt idx="530">
                  <c:v>3</c:v>
                </c:pt>
                <c:pt idx="531">
                  <c:v>3</c:v>
                </c:pt>
                <c:pt idx="532">
                  <c:v>3</c:v>
                </c:pt>
                <c:pt idx="533">
                  <c:v>3</c:v>
                </c:pt>
                <c:pt idx="534">
                  <c:v>3</c:v>
                </c:pt>
                <c:pt idx="535">
                  <c:v>3</c:v>
                </c:pt>
                <c:pt idx="536">
                  <c:v>3</c:v>
                </c:pt>
                <c:pt idx="537">
                  <c:v>3</c:v>
                </c:pt>
                <c:pt idx="538">
                  <c:v>3</c:v>
                </c:pt>
                <c:pt idx="539">
                  <c:v>3</c:v>
                </c:pt>
                <c:pt idx="540">
                  <c:v>3</c:v>
                </c:pt>
                <c:pt idx="541">
                  <c:v>3</c:v>
                </c:pt>
                <c:pt idx="542">
                  <c:v>3</c:v>
                </c:pt>
                <c:pt idx="543">
                  <c:v>3</c:v>
                </c:pt>
                <c:pt idx="544">
                  <c:v>3</c:v>
                </c:pt>
                <c:pt idx="545">
                  <c:v>3</c:v>
                </c:pt>
                <c:pt idx="546">
                  <c:v>3</c:v>
                </c:pt>
                <c:pt idx="547">
                  <c:v>3</c:v>
                </c:pt>
                <c:pt idx="548">
                  <c:v>3</c:v>
                </c:pt>
                <c:pt idx="549">
                  <c:v>3</c:v>
                </c:pt>
                <c:pt idx="550">
                  <c:v>3</c:v>
                </c:pt>
                <c:pt idx="551">
                  <c:v>3</c:v>
                </c:pt>
                <c:pt idx="552">
                  <c:v>3</c:v>
                </c:pt>
                <c:pt idx="553">
                  <c:v>3</c:v>
                </c:pt>
                <c:pt idx="554">
                  <c:v>3</c:v>
                </c:pt>
                <c:pt idx="555">
                  <c:v>3</c:v>
                </c:pt>
                <c:pt idx="556">
                  <c:v>3</c:v>
                </c:pt>
                <c:pt idx="557">
                  <c:v>3</c:v>
                </c:pt>
                <c:pt idx="558">
                  <c:v>3</c:v>
                </c:pt>
                <c:pt idx="559">
                  <c:v>3</c:v>
                </c:pt>
                <c:pt idx="560">
                  <c:v>3</c:v>
                </c:pt>
                <c:pt idx="561">
                  <c:v>3</c:v>
                </c:pt>
                <c:pt idx="562">
                  <c:v>3</c:v>
                </c:pt>
                <c:pt idx="563">
                  <c:v>3</c:v>
                </c:pt>
                <c:pt idx="564">
                  <c:v>3</c:v>
                </c:pt>
                <c:pt idx="565">
                  <c:v>3</c:v>
                </c:pt>
                <c:pt idx="566">
                  <c:v>3</c:v>
                </c:pt>
                <c:pt idx="567">
                  <c:v>3</c:v>
                </c:pt>
                <c:pt idx="568">
                  <c:v>3</c:v>
                </c:pt>
                <c:pt idx="569">
                  <c:v>3</c:v>
                </c:pt>
                <c:pt idx="570">
                  <c:v>3</c:v>
                </c:pt>
                <c:pt idx="571">
                  <c:v>3</c:v>
                </c:pt>
                <c:pt idx="572">
                  <c:v>3</c:v>
                </c:pt>
                <c:pt idx="573">
                  <c:v>3</c:v>
                </c:pt>
                <c:pt idx="574">
                  <c:v>3</c:v>
                </c:pt>
                <c:pt idx="575">
                  <c:v>3</c:v>
                </c:pt>
                <c:pt idx="576">
                  <c:v>3</c:v>
                </c:pt>
                <c:pt idx="577">
                  <c:v>3</c:v>
                </c:pt>
                <c:pt idx="578">
                  <c:v>3</c:v>
                </c:pt>
                <c:pt idx="579">
                  <c:v>3</c:v>
                </c:pt>
                <c:pt idx="580">
                  <c:v>3</c:v>
                </c:pt>
                <c:pt idx="581">
                  <c:v>3</c:v>
                </c:pt>
                <c:pt idx="582">
                  <c:v>3</c:v>
                </c:pt>
                <c:pt idx="583">
                  <c:v>3</c:v>
                </c:pt>
                <c:pt idx="584">
                  <c:v>3</c:v>
                </c:pt>
                <c:pt idx="585">
                  <c:v>3</c:v>
                </c:pt>
                <c:pt idx="586">
                  <c:v>3</c:v>
                </c:pt>
                <c:pt idx="587">
                  <c:v>3</c:v>
                </c:pt>
                <c:pt idx="588">
                  <c:v>3</c:v>
                </c:pt>
                <c:pt idx="589">
                  <c:v>3</c:v>
                </c:pt>
                <c:pt idx="590">
                  <c:v>3</c:v>
                </c:pt>
                <c:pt idx="591">
                  <c:v>3</c:v>
                </c:pt>
                <c:pt idx="592">
                  <c:v>3</c:v>
                </c:pt>
                <c:pt idx="593">
                  <c:v>3</c:v>
                </c:pt>
                <c:pt idx="594">
                  <c:v>3</c:v>
                </c:pt>
                <c:pt idx="595">
                  <c:v>3</c:v>
                </c:pt>
                <c:pt idx="596">
                  <c:v>3</c:v>
                </c:pt>
                <c:pt idx="597">
                  <c:v>3</c:v>
                </c:pt>
                <c:pt idx="598">
                  <c:v>3</c:v>
                </c:pt>
                <c:pt idx="599">
                  <c:v>3</c:v>
                </c:pt>
                <c:pt idx="600">
                  <c:v>3</c:v>
                </c:pt>
                <c:pt idx="601">
                  <c:v>3</c:v>
                </c:pt>
                <c:pt idx="602">
                  <c:v>3</c:v>
                </c:pt>
                <c:pt idx="603">
                  <c:v>3</c:v>
                </c:pt>
                <c:pt idx="604">
                  <c:v>3</c:v>
                </c:pt>
                <c:pt idx="605">
                  <c:v>3</c:v>
                </c:pt>
                <c:pt idx="606">
                  <c:v>3</c:v>
                </c:pt>
                <c:pt idx="607">
                  <c:v>3</c:v>
                </c:pt>
                <c:pt idx="608">
                  <c:v>3</c:v>
                </c:pt>
                <c:pt idx="609">
                  <c:v>3</c:v>
                </c:pt>
                <c:pt idx="610">
                  <c:v>3</c:v>
                </c:pt>
                <c:pt idx="611">
                  <c:v>3</c:v>
                </c:pt>
                <c:pt idx="612">
                  <c:v>3</c:v>
                </c:pt>
                <c:pt idx="613">
                  <c:v>3</c:v>
                </c:pt>
                <c:pt idx="614">
                  <c:v>3</c:v>
                </c:pt>
                <c:pt idx="615">
                  <c:v>3</c:v>
                </c:pt>
                <c:pt idx="616">
                  <c:v>3</c:v>
                </c:pt>
                <c:pt idx="617">
                  <c:v>3</c:v>
                </c:pt>
                <c:pt idx="618">
                  <c:v>3</c:v>
                </c:pt>
                <c:pt idx="619">
                  <c:v>3</c:v>
                </c:pt>
                <c:pt idx="620">
                  <c:v>3</c:v>
                </c:pt>
                <c:pt idx="621">
                  <c:v>3</c:v>
                </c:pt>
                <c:pt idx="622">
                  <c:v>3</c:v>
                </c:pt>
                <c:pt idx="623">
                  <c:v>3</c:v>
                </c:pt>
                <c:pt idx="624">
                  <c:v>3</c:v>
                </c:pt>
                <c:pt idx="625">
                  <c:v>3</c:v>
                </c:pt>
                <c:pt idx="626">
                  <c:v>3</c:v>
                </c:pt>
                <c:pt idx="627">
                  <c:v>3</c:v>
                </c:pt>
                <c:pt idx="628">
                  <c:v>3</c:v>
                </c:pt>
                <c:pt idx="629">
                  <c:v>3</c:v>
                </c:pt>
                <c:pt idx="630">
                  <c:v>3</c:v>
                </c:pt>
                <c:pt idx="631">
                  <c:v>3</c:v>
                </c:pt>
                <c:pt idx="632">
                  <c:v>3</c:v>
                </c:pt>
                <c:pt idx="633">
                  <c:v>3</c:v>
                </c:pt>
                <c:pt idx="634">
                  <c:v>3</c:v>
                </c:pt>
                <c:pt idx="635">
                  <c:v>3</c:v>
                </c:pt>
                <c:pt idx="636">
                  <c:v>3</c:v>
                </c:pt>
                <c:pt idx="637">
                  <c:v>3</c:v>
                </c:pt>
                <c:pt idx="638">
                  <c:v>3</c:v>
                </c:pt>
                <c:pt idx="639">
                  <c:v>3</c:v>
                </c:pt>
                <c:pt idx="640">
                  <c:v>3</c:v>
                </c:pt>
                <c:pt idx="641">
                  <c:v>3</c:v>
                </c:pt>
                <c:pt idx="642">
                  <c:v>3</c:v>
                </c:pt>
                <c:pt idx="643">
                  <c:v>3</c:v>
                </c:pt>
                <c:pt idx="644">
                  <c:v>3</c:v>
                </c:pt>
                <c:pt idx="645">
                  <c:v>3</c:v>
                </c:pt>
                <c:pt idx="646">
                  <c:v>3</c:v>
                </c:pt>
                <c:pt idx="647">
                  <c:v>3</c:v>
                </c:pt>
                <c:pt idx="648">
                  <c:v>3</c:v>
                </c:pt>
                <c:pt idx="649">
                  <c:v>3</c:v>
                </c:pt>
                <c:pt idx="650">
                  <c:v>3</c:v>
                </c:pt>
                <c:pt idx="651">
                  <c:v>3</c:v>
                </c:pt>
                <c:pt idx="652">
                  <c:v>3</c:v>
                </c:pt>
                <c:pt idx="653">
                  <c:v>3</c:v>
                </c:pt>
                <c:pt idx="654">
                  <c:v>3</c:v>
                </c:pt>
                <c:pt idx="655">
                  <c:v>3</c:v>
                </c:pt>
                <c:pt idx="656">
                  <c:v>3</c:v>
                </c:pt>
                <c:pt idx="657">
                  <c:v>3</c:v>
                </c:pt>
                <c:pt idx="658">
                  <c:v>3</c:v>
                </c:pt>
                <c:pt idx="659">
                  <c:v>3</c:v>
                </c:pt>
                <c:pt idx="660">
                  <c:v>3</c:v>
                </c:pt>
                <c:pt idx="661">
                  <c:v>3</c:v>
                </c:pt>
                <c:pt idx="662">
                  <c:v>3</c:v>
                </c:pt>
                <c:pt idx="663">
                  <c:v>3</c:v>
                </c:pt>
                <c:pt idx="664">
                  <c:v>3</c:v>
                </c:pt>
                <c:pt idx="665">
                  <c:v>3</c:v>
                </c:pt>
                <c:pt idx="666">
                  <c:v>3</c:v>
                </c:pt>
                <c:pt idx="667">
                  <c:v>3</c:v>
                </c:pt>
                <c:pt idx="668">
                  <c:v>3</c:v>
                </c:pt>
                <c:pt idx="669">
                  <c:v>3</c:v>
                </c:pt>
                <c:pt idx="670">
                  <c:v>3</c:v>
                </c:pt>
                <c:pt idx="671">
                  <c:v>3</c:v>
                </c:pt>
                <c:pt idx="672">
                  <c:v>3</c:v>
                </c:pt>
                <c:pt idx="673">
                  <c:v>3</c:v>
                </c:pt>
                <c:pt idx="674">
                  <c:v>3</c:v>
                </c:pt>
                <c:pt idx="675">
                  <c:v>3</c:v>
                </c:pt>
                <c:pt idx="676">
                  <c:v>3</c:v>
                </c:pt>
                <c:pt idx="677">
                  <c:v>3</c:v>
                </c:pt>
                <c:pt idx="678">
                  <c:v>3</c:v>
                </c:pt>
                <c:pt idx="679">
                  <c:v>3</c:v>
                </c:pt>
                <c:pt idx="680">
                  <c:v>3</c:v>
                </c:pt>
                <c:pt idx="681">
                  <c:v>3</c:v>
                </c:pt>
                <c:pt idx="682">
                  <c:v>3</c:v>
                </c:pt>
                <c:pt idx="683">
                  <c:v>3</c:v>
                </c:pt>
                <c:pt idx="684">
                  <c:v>3</c:v>
                </c:pt>
                <c:pt idx="685">
                  <c:v>3</c:v>
                </c:pt>
                <c:pt idx="686">
                  <c:v>3</c:v>
                </c:pt>
                <c:pt idx="687">
                  <c:v>3</c:v>
                </c:pt>
                <c:pt idx="688">
                  <c:v>3</c:v>
                </c:pt>
                <c:pt idx="689">
                  <c:v>3</c:v>
                </c:pt>
                <c:pt idx="690">
                  <c:v>3</c:v>
                </c:pt>
                <c:pt idx="691">
                  <c:v>3</c:v>
                </c:pt>
                <c:pt idx="692">
                  <c:v>3</c:v>
                </c:pt>
                <c:pt idx="693">
                  <c:v>3</c:v>
                </c:pt>
                <c:pt idx="694">
                  <c:v>4</c:v>
                </c:pt>
                <c:pt idx="695">
                  <c:v>4</c:v>
                </c:pt>
                <c:pt idx="696">
                  <c:v>4</c:v>
                </c:pt>
                <c:pt idx="697">
                  <c:v>4</c:v>
                </c:pt>
                <c:pt idx="698">
                  <c:v>4</c:v>
                </c:pt>
                <c:pt idx="699">
                  <c:v>4</c:v>
                </c:pt>
                <c:pt idx="700">
                  <c:v>4</c:v>
                </c:pt>
                <c:pt idx="701">
                  <c:v>4</c:v>
                </c:pt>
                <c:pt idx="702">
                  <c:v>4</c:v>
                </c:pt>
                <c:pt idx="703">
                  <c:v>4</c:v>
                </c:pt>
                <c:pt idx="704">
                  <c:v>4</c:v>
                </c:pt>
                <c:pt idx="705">
                  <c:v>4</c:v>
                </c:pt>
                <c:pt idx="706">
                  <c:v>4</c:v>
                </c:pt>
                <c:pt idx="707">
                  <c:v>4</c:v>
                </c:pt>
                <c:pt idx="708">
                  <c:v>4</c:v>
                </c:pt>
                <c:pt idx="709">
                  <c:v>4</c:v>
                </c:pt>
                <c:pt idx="710">
                  <c:v>4</c:v>
                </c:pt>
                <c:pt idx="711">
                  <c:v>4</c:v>
                </c:pt>
                <c:pt idx="712">
                  <c:v>4</c:v>
                </c:pt>
                <c:pt idx="713">
                  <c:v>4</c:v>
                </c:pt>
                <c:pt idx="714">
                  <c:v>4</c:v>
                </c:pt>
                <c:pt idx="715">
                  <c:v>4</c:v>
                </c:pt>
                <c:pt idx="716">
                  <c:v>4</c:v>
                </c:pt>
                <c:pt idx="717">
                  <c:v>4</c:v>
                </c:pt>
                <c:pt idx="718">
                  <c:v>4</c:v>
                </c:pt>
                <c:pt idx="719">
                  <c:v>4</c:v>
                </c:pt>
                <c:pt idx="720">
                  <c:v>4</c:v>
                </c:pt>
                <c:pt idx="721">
                  <c:v>4</c:v>
                </c:pt>
                <c:pt idx="722">
                  <c:v>4</c:v>
                </c:pt>
                <c:pt idx="723">
                  <c:v>4</c:v>
                </c:pt>
                <c:pt idx="724">
                  <c:v>4</c:v>
                </c:pt>
                <c:pt idx="725">
                  <c:v>4</c:v>
                </c:pt>
                <c:pt idx="726">
                  <c:v>4</c:v>
                </c:pt>
                <c:pt idx="727">
                  <c:v>4</c:v>
                </c:pt>
                <c:pt idx="728">
                  <c:v>4</c:v>
                </c:pt>
                <c:pt idx="729">
                  <c:v>4</c:v>
                </c:pt>
                <c:pt idx="730">
                  <c:v>4</c:v>
                </c:pt>
                <c:pt idx="731">
                  <c:v>4</c:v>
                </c:pt>
                <c:pt idx="732">
                  <c:v>4</c:v>
                </c:pt>
                <c:pt idx="733">
                  <c:v>4</c:v>
                </c:pt>
                <c:pt idx="734">
                  <c:v>4</c:v>
                </c:pt>
                <c:pt idx="735">
                  <c:v>4</c:v>
                </c:pt>
                <c:pt idx="736">
                  <c:v>4</c:v>
                </c:pt>
                <c:pt idx="737">
                  <c:v>4</c:v>
                </c:pt>
                <c:pt idx="738">
                  <c:v>4</c:v>
                </c:pt>
                <c:pt idx="739">
                  <c:v>4</c:v>
                </c:pt>
                <c:pt idx="740">
                  <c:v>4</c:v>
                </c:pt>
                <c:pt idx="741">
                  <c:v>4</c:v>
                </c:pt>
                <c:pt idx="742">
                  <c:v>4</c:v>
                </c:pt>
                <c:pt idx="743">
                  <c:v>4</c:v>
                </c:pt>
                <c:pt idx="744">
                  <c:v>4</c:v>
                </c:pt>
                <c:pt idx="745">
                  <c:v>4</c:v>
                </c:pt>
                <c:pt idx="746">
                  <c:v>4</c:v>
                </c:pt>
                <c:pt idx="747">
                  <c:v>4</c:v>
                </c:pt>
                <c:pt idx="748">
                  <c:v>4</c:v>
                </c:pt>
                <c:pt idx="749">
                  <c:v>4</c:v>
                </c:pt>
                <c:pt idx="750">
                  <c:v>4</c:v>
                </c:pt>
                <c:pt idx="751">
                  <c:v>4</c:v>
                </c:pt>
                <c:pt idx="752">
                  <c:v>4</c:v>
                </c:pt>
                <c:pt idx="753">
                  <c:v>4</c:v>
                </c:pt>
                <c:pt idx="754">
                  <c:v>4</c:v>
                </c:pt>
                <c:pt idx="755">
                  <c:v>4</c:v>
                </c:pt>
                <c:pt idx="756">
                  <c:v>4</c:v>
                </c:pt>
                <c:pt idx="757">
                  <c:v>4</c:v>
                </c:pt>
                <c:pt idx="758">
                  <c:v>4</c:v>
                </c:pt>
                <c:pt idx="759">
                  <c:v>4</c:v>
                </c:pt>
                <c:pt idx="760">
                  <c:v>4</c:v>
                </c:pt>
                <c:pt idx="761">
                  <c:v>4</c:v>
                </c:pt>
                <c:pt idx="762">
                  <c:v>4</c:v>
                </c:pt>
                <c:pt idx="763">
                  <c:v>4</c:v>
                </c:pt>
                <c:pt idx="764">
                  <c:v>4</c:v>
                </c:pt>
                <c:pt idx="765">
                  <c:v>4</c:v>
                </c:pt>
                <c:pt idx="766">
                  <c:v>4</c:v>
                </c:pt>
                <c:pt idx="767">
                  <c:v>4</c:v>
                </c:pt>
                <c:pt idx="768">
                  <c:v>5</c:v>
                </c:pt>
                <c:pt idx="769">
                  <c:v>5</c:v>
                </c:pt>
                <c:pt idx="770">
                  <c:v>5</c:v>
                </c:pt>
                <c:pt idx="771">
                  <c:v>5</c:v>
                </c:pt>
                <c:pt idx="772">
                  <c:v>5</c:v>
                </c:pt>
                <c:pt idx="773">
                  <c:v>5</c:v>
                </c:pt>
                <c:pt idx="774">
                  <c:v>5</c:v>
                </c:pt>
                <c:pt idx="775">
                  <c:v>5</c:v>
                </c:pt>
                <c:pt idx="776">
                  <c:v>5</c:v>
                </c:pt>
                <c:pt idx="777">
                  <c:v>5</c:v>
                </c:pt>
                <c:pt idx="778">
                  <c:v>5</c:v>
                </c:pt>
                <c:pt idx="779">
                  <c:v>5</c:v>
                </c:pt>
                <c:pt idx="780">
                  <c:v>5</c:v>
                </c:pt>
                <c:pt idx="781">
                  <c:v>5</c:v>
                </c:pt>
                <c:pt idx="782">
                  <c:v>5</c:v>
                </c:pt>
                <c:pt idx="783">
                  <c:v>5</c:v>
                </c:pt>
                <c:pt idx="784">
                  <c:v>5</c:v>
                </c:pt>
                <c:pt idx="785">
                  <c:v>5</c:v>
                </c:pt>
                <c:pt idx="786">
                  <c:v>5</c:v>
                </c:pt>
                <c:pt idx="787">
                  <c:v>5</c:v>
                </c:pt>
                <c:pt idx="788">
                  <c:v>5</c:v>
                </c:pt>
                <c:pt idx="789">
                  <c:v>5</c:v>
                </c:pt>
                <c:pt idx="790">
                  <c:v>5</c:v>
                </c:pt>
                <c:pt idx="791">
                  <c:v>5</c:v>
                </c:pt>
                <c:pt idx="792">
                  <c:v>5</c:v>
                </c:pt>
                <c:pt idx="793">
                  <c:v>6</c:v>
                </c:pt>
                <c:pt idx="794">
                  <c:v>6</c:v>
                </c:pt>
                <c:pt idx="795">
                  <c:v>6</c:v>
                </c:pt>
                <c:pt idx="796">
                  <c:v>6</c:v>
                </c:pt>
                <c:pt idx="797">
                  <c:v>6</c:v>
                </c:pt>
                <c:pt idx="798">
                  <c:v>6</c:v>
                </c:pt>
                <c:pt idx="799">
                  <c:v>6</c:v>
                </c:pt>
                <c:pt idx="800">
                  <c:v>6</c:v>
                </c:pt>
                <c:pt idx="801">
                  <c:v>6</c:v>
                </c:pt>
                <c:pt idx="802">
                  <c:v>6</c:v>
                </c:pt>
                <c:pt idx="803">
                  <c:v>6</c:v>
                </c:pt>
                <c:pt idx="804">
                  <c:v>6</c:v>
                </c:pt>
                <c:pt idx="805">
                  <c:v>6</c:v>
                </c:pt>
                <c:pt idx="806">
                  <c:v>6</c:v>
                </c:pt>
                <c:pt idx="807">
                  <c:v>6</c:v>
                </c:pt>
                <c:pt idx="808">
                  <c:v>6</c:v>
                </c:pt>
                <c:pt idx="809">
                  <c:v>6</c:v>
                </c:pt>
                <c:pt idx="810">
                  <c:v>6</c:v>
                </c:pt>
                <c:pt idx="811">
                  <c:v>6</c:v>
                </c:pt>
                <c:pt idx="812">
                  <c:v>6</c:v>
                </c:pt>
                <c:pt idx="813">
                  <c:v>6</c:v>
                </c:pt>
                <c:pt idx="814">
                  <c:v>6</c:v>
                </c:pt>
                <c:pt idx="815">
                  <c:v>6</c:v>
                </c:pt>
                <c:pt idx="816">
                  <c:v>6</c:v>
                </c:pt>
                <c:pt idx="817">
                  <c:v>6</c:v>
                </c:pt>
                <c:pt idx="818">
                  <c:v>6</c:v>
                </c:pt>
                <c:pt idx="819">
                  <c:v>6</c:v>
                </c:pt>
                <c:pt idx="820">
                  <c:v>6</c:v>
                </c:pt>
                <c:pt idx="821">
                  <c:v>6</c:v>
                </c:pt>
                <c:pt idx="822">
                  <c:v>6</c:v>
                </c:pt>
                <c:pt idx="823">
                  <c:v>6</c:v>
                </c:pt>
                <c:pt idx="824">
                  <c:v>6</c:v>
                </c:pt>
                <c:pt idx="825">
                  <c:v>6</c:v>
                </c:pt>
                <c:pt idx="826">
                  <c:v>6</c:v>
                </c:pt>
                <c:pt idx="827">
                  <c:v>6</c:v>
                </c:pt>
                <c:pt idx="828">
                  <c:v>6</c:v>
                </c:pt>
                <c:pt idx="829">
                  <c:v>6</c:v>
                </c:pt>
                <c:pt idx="830">
                  <c:v>6</c:v>
                </c:pt>
                <c:pt idx="831">
                  <c:v>6</c:v>
                </c:pt>
                <c:pt idx="832">
                  <c:v>7</c:v>
                </c:pt>
                <c:pt idx="833">
                  <c:v>7</c:v>
                </c:pt>
                <c:pt idx="834">
                  <c:v>7</c:v>
                </c:pt>
                <c:pt idx="835">
                  <c:v>7</c:v>
                </c:pt>
                <c:pt idx="836">
                  <c:v>7</c:v>
                </c:pt>
                <c:pt idx="837">
                  <c:v>7</c:v>
                </c:pt>
                <c:pt idx="838">
                  <c:v>7</c:v>
                </c:pt>
                <c:pt idx="839">
                  <c:v>7</c:v>
                </c:pt>
                <c:pt idx="840">
                  <c:v>7</c:v>
                </c:pt>
                <c:pt idx="841">
                  <c:v>7</c:v>
                </c:pt>
                <c:pt idx="842">
                  <c:v>7</c:v>
                </c:pt>
                <c:pt idx="843">
                  <c:v>7</c:v>
                </c:pt>
                <c:pt idx="844">
                  <c:v>7</c:v>
                </c:pt>
                <c:pt idx="845">
                  <c:v>7</c:v>
                </c:pt>
                <c:pt idx="846">
                  <c:v>7</c:v>
                </c:pt>
                <c:pt idx="847">
                  <c:v>7</c:v>
                </c:pt>
                <c:pt idx="848">
                  <c:v>7</c:v>
                </c:pt>
                <c:pt idx="849">
                  <c:v>7</c:v>
                </c:pt>
                <c:pt idx="850">
                  <c:v>7</c:v>
                </c:pt>
                <c:pt idx="851">
                  <c:v>7</c:v>
                </c:pt>
                <c:pt idx="852">
                  <c:v>7</c:v>
                </c:pt>
                <c:pt idx="853">
                  <c:v>7</c:v>
                </c:pt>
                <c:pt idx="854">
                  <c:v>7</c:v>
                </c:pt>
                <c:pt idx="855">
                  <c:v>7</c:v>
                </c:pt>
                <c:pt idx="856">
                  <c:v>7</c:v>
                </c:pt>
                <c:pt idx="857">
                  <c:v>7</c:v>
                </c:pt>
                <c:pt idx="858">
                  <c:v>7</c:v>
                </c:pt>
                <c:pt idx="859">
                  <c:v>7</c:v>
                </c:pt>
                <c:pt idx="860">
                  <c:v>7</c:v>
                </c:pt>
                <c:pt idx="861">
                  <c:v>7</c:v>
                </c:pt>
                <c:pt idx="862">
                  <c:v>7</c:v>
                </c:pt>
                <c:pt idx="863">
                  <c:v>7</c:v>
                </c:pt>
                <c:pt idx="864">
                  <c:v>7</c:v>
                </c:pt>
                <c:pt idx="865">
                  <c:v>7</c:v>
                </c:pt>
                <c:pt idx="866">
                  <c:v>7</c:v>
                </c:pt>
                <c:pt idx="867">
                  <c:v>7</c:v>
                </c:pt>
                <c:pt idx="868">
                  <c:v>7</c:v>
                </c:pt>
                <c:pt idx="869">
                  <c:v>7</c:v>
                </c:pt>
                <c:pt idx="870">
                  <c:v>7</c:v>
                </c:pt>
                <c:pt idx="871">
                  <c:v>7</c:v>
                </c:pt>
                <c:pt idx="872">
                  <c:v>7</c:v>
                </c:pt>
                <c:pt idx="873">
                  <c:v>7</c:v>
                </c:pt>
                <c:pt idx="874">
                  <c:v>7</c:v>
                </c:pt>
                <c:pt idx="875">
                  <c:v>7</c:v>
                </c:pt>
                <c:pt idx="876">
                  <c:v>7</c:v>
                </c:pt>
                <c:pt idx="877">
                  <c:v>7</c:v>
                </c:pt>
                <c:pt idx="878">
                  <c:v>7</c:v>
                </c:pt>
                <c:pt idx="879">
                  <c:v>7</c:v>
                </c:pt>
                <c:pt idx="880">
                  <c:v>7</c:v>
                </c:pt>
                <c:pt idx="881">
                  <c:v>7</c:v>
                </c:pt>
                <c:pt idx="882">
                  <c:v>7</c:v>
                </c:pt>
                <c:pt idx="883">
                  <c:v>7</c:v>
                </c:pt>
                <c:pt idx="884">
                  <c:v>7</c:v>
                </c:pt>
                <c:pt idx="885">
                  <c:v>7</c:v>
                </c:pt>
                <c:pt idx="886">
                  <c:v>7</c:v>
                </c:pt>
                <c:pt idx="887">
                  <c:v>7</c:v>
                </c:pt>
                <c:pt idx="888">
                  <c:v>7</c:v>
                </c:pt>
                <c:pt idx="889">
                  <c:v>7</c:v>
                </c:pt>
                <c:pt idx="890">
                  <c:v>7</c:v>
                </c:pt>
                <c:pt idx="891">
                  <c:v>7</c:v>
                </c:pt>
                <c:pt idx="892">
                  <c:v>7</c:v>
                </c:pt>
                <c:pt idx="893">
                  <c:v>7</c:v>
                </c:pt>
                <c:pt idx="894">
                  <c:v>7</c:v>
                </c:pt>
                <c:pt idx="895">
                  <c:v>7</c:v>
                </c:pt>
                <c:pt idx="896">
                  <c:v>7</c:v>
                </c:pt>
                <c:pt idx="897">
                  <c:v>7</c:v>
                </c:pt>
                <c:pt idx="898">
                  <c:v>7</c:v>
                </c:pt>
                <c:pt idx="899">
                  <c:v>7</c:v>
                </c:pt>
                <c:pt idx="900">
                  <c:v>7</c:v>
                </c:pt>
                <c:pt idx="901">
                  <c:v>7</c:v>
                </c:pt>
                <c:pt idx="902">
                  <c:v>7</c:v>
                </c:pt>
                <c:pt idx="903">
                  <c:v>7</c:v>
                </c:pt>
                <c:pt idx="904">
                  <c:v>7</c:v>
                </c:pt>
                <c:pt idx="905">
                  <c:v>7</c:v>
                </c:pt>
                <c:pt idx="906">
                  <c:v>7</c:v>
                </c:pt>
                <c:pt idx="907">
                  <c:v>7</c:v>
                </c:pt>
                <c:pt idx="908">
                  <c:v>7</c:v>
                </c:pt>
                <c:pt idx="909">
                  <c:v>7</c:v>
                </c:pt>
                <c:pt idx="910">
                  <c:v>7</c:v>
                </c:pt>
                <c:pt idx="911">
                  <c:v>7</c:v>
                </c:pt>
                <c:pt idx="912">
                  <c:v>7</c:v>
                </c:pt>
                <c:pt idx="913">
                  <c:v>7</c:v>
                </c:pt>
                <c:pt idx="914">
                  <c:v>7</c:v>
                </c:pt>
                <c:pt idx="915">
                  <c:v>7</c:v>
                </c:pt>
                <c:pt idx="916">
                  <c:v>7</c:v>
                </c:pt>
                <c:pt idx="917">
                  <c:v>7</c:v>
                </c:pt>
                <c:pt idx="918">
                  <c:v>7</c:v>
                </c:pt>
                <c:pt idx="919">
                  <c:v>7</c:v>
                </c:pt>
                <c:pt idx="920">
                  <c:v>7</c:v>
                </c:pt>
                <c:pt idx="921">
                  <c:v>8</c:v>
                </c:pt>
                <c:pt idx="922">
                  <c:v>8</c:v>
                </c:pt>
                <c:pt idx="923">
                  <c:v>8</c:v>
                </c:pt>
                <c:pt idx="924">
                  <c:v>8</c:v>
                </c:pt>
                <c:pt idx="925">
                  <c:v>8</c:v>
                </c:pt>
                <c:pt idx="926">
                  <c:v>8</c:v>
                </c:pt>
                <c:pt idx="927">
                  <c:v>8</c:v>
                </c:pt>
                <c:pt idx="928">
                  <c:v>8</c:v>
                </c:pt>
                <c:pt idx="929">
                  <c:v>8</c:v>
                </c:pt>
                <c:pt idx="930">
                  <c:v>8</c:v>
                </c:pt>
                <c:pt idx="931">
                  <c:v>8</c:v>
                </c:pt>
                <c:pt idx="932">
                  <c:v>8</c:v>
                </c:pt>
                <c:pt idx="933">
                  <c:v>8</c:v>
                </c:pt>
                <c:pt idx="934">
                  <c:v>8</c:v>
                </c:pt>
                <c:pt idx="935">
                  <c:v>8</c:v>
                </c:pt>
                <c:pt idx="936">
                  <c:v>8</c:v>
                </c:pt>
                <c:pt idx="937">
                  <c:v>8</c:v>
                </c:pt>
                <c:pt idx="938">
                  <c:v>8</c:v>
                </c:pt>
                <c:pt idx="939">
                  <c:v>8</c:v>
                </c:pt>
                <c:pt idx="940">
                  <c:v>8</c:v>
                </c:pt>
                <c:pt idx="941">
                  <c:v>8</c:v>
                </c:pt>
                <c:pt idx="942">
                  <c:v>8</c:v>
                </c:pt>
                <c:pt idx="943">
                  <c:v>8</c:v>
                </c:pt>
                <c:pt idx="944">
                  <c:v>8</c:v>
                </c:pt>
                <c:pt idx="945">
                  <c:v>8</c:v>
                </c:pt>
                <c:pt idx="946">
                  <c:v>8</c:v>
                </c:pt>
                <c:pt idx="947">
                  <c:v>8</c:v>
                </c:pt>
                <c:pt idx="948">
                  <c:v>8</c:v>
                </c:pt>
                <c:pt idx="949">
                  <c:v>8</c:v>
                </c:pt>
                <c:pt idx="950">
                  <c:v>8</c:v>
                </c:pt>
                <c:pt idx="951">
                  <c:v>8</c:v>
                </c:pt>
                <c:pt idx="952">
                  <c:v>8</c:v>
                </c:pt>
                <c:pt idx="953">
                  <c:v>9</c:v>
                </c:pt>
                <c:pt idx="954">
                  <c:v>9</c:v>
                </c:pt>
                <c:pt idx="955">
                  <c:v>9</c:v>
                </c:pt>
                <c:pt idx="956">
                  <c:v>9</c:v>
                </c:pt>
                <c:pt idx="957">
                  <c:v>9</c:v>
                </c:pt>
                <c:pt idx="958">
                  <c:v>9</c:v>
                </c:pt>
                <c:pt idx="959">
                  <c:v>9</c:v>
                </c:pt>
                <c:pt idx="960">
                  <c:v>9</c:v>
                </c:pt>
                <c:pt idx="961">
                  <c:v>9</c:v>
                </c:pt>
                <c:pt idx="962">
                  <c:v>9</c:v>
                </c:pt>
                <c:pt idx="963">
                  <c:v>9</c:v>
                </c:pt>
                <c:pt idx="964">
                  <c:v>9</c:v>
                </c:pt>
                <c:pt idx="965">
                  <c:v>9</c:v>
                </c:pt>
                <c:pt idx="966">
                  <c:v>9</c:v>
                </c:pt>
                <c:pt idx="967">
                  <c:v>9</c:v>
                </c:pt>
                <c:pt idx="968">
                  <c:v>9</c:v>
                </c:pt>
                <c:pt idx="969">
                  <c:v>9</c:v>
                </c:pt>
                <c:pt idx="970">
                  <c:v>9</c:v>
                </c:pt>
                <c:pt idx="971">
                  <c:v>9</c:v>
                </c:pt>
                <c:pt idx="972">
                  <c:v>9</c:v>
                </c:pt>
                <c:pt idx="973">
                  <c:v>9</c:v>
                </c:pt>
                <c:pt idx="974">
                  <c:v>9</c:v>
                </c:pt>
                <c:pt idx="975">
                  <c:v>9</c:v>
                </c:pt>
                <c:pt idx="976">
                  <c:v>9</c:v>
                </c:pt>
                <c:pt idx="977">
                  <c:v>9</c:v>
                </c:pt>
                <c:pt idx="978">
                  <c:v>9</c:v>
                </c:pt>
                <c:pt idx="979">
                  <c:v>9</c:v>
                </c:pt>
                <c:pt idx="980">
                  <c:v>9</c:v>
                </c:pt>
                <c:pt idx="981">
                  <c:v>9</c:v>
                </c:pt>
                <c:pt idx="982">
                  <c:v>9</c:v>
                </c:pt>
                <c:pt idx="983">
                  <c:v>9</c:v>
                </c:pt>
                <c:pt idx="984">
                  <c:v>9</c:v>
                </c:pt>
                <c:pt idx="985">
                  <c:v>9</c:v>
                </c:pt>
                <c:pt idx="986">
                  <c:v>9</c:v>
                </c:pt>
                <c:pt idx="987">
                  <c:v>9</c:v>
                </c:pt>
                <c:pt idx="988">
                  <c:v>9</c:v>
                </c:pt>
                <c:pt idx="989">
                  <c:v>9</c:v>
                </c:pt>
                <c:pt idx="990">
                  <c:v>9</c:v>
                </c:pt>
                <c:pt idx="991">
                  <c:v>9</c:v>
                </c:pt>
                <c:pt idx="992">
                  <c:v>9</c:v>
                </c:pt>
                <c:pt idx="993">
                  <c:v>9</c:v>
                </c:pt>
                <c:pt idx="994">
                  <c:v>9</c:v>
                </c:pt>
                <c:pt idx="995">
                  <c:v>9</c:v>
                </c:pt>
                <c:pt idx="996">
                  <c:v>9</c:v>
                </c:pt>
                <c:pt idx="997">
                  <c:v>9</c:v>
                </c:pt>
                <c:pt idx="998">
                  <c:v>9</c:v>
                </c:pt>
                <c:pt idx="999">
                  <c:v>9</c:v>
                </c:pt>
                <c:pt idx="1000">
                  <c:v>9</c:v>
                </c:pt>
                <c:pt idx="1001">
                  <c:v>9</c:v>
                </c:pt>
                <c:pt idx="1002">
                  <c:v>9</c:v>
                </c:pt>
                <c:pt idx="1003">
                  <c:v>9</c:v>
                </c:pt>
                <c:pt idx="1004">
                  <c:v>9</c:v>
                </c:pt>
                <c:pt idx="1005">
                  <c:v>9</c:v>
                </c:pt>
                <c:pt idx="1006">
                  <c:v>9</c:v>
                </c:pt>
                <c:pt idx="1007">
                  <c:v>9</c:v>
                </c:pt>
                <c:pt idx="1008">
                  <c:v>10</c:v>
                </c:pt>
                <c:pt idx="1009">
                  <c:v>10</c:v>
                </c:pt>
                <c:pt idx="1010">
                  <c:v>10</c:v>
                </c:pt>
                <c:pt idx="1011">
                  <c:v>10</c:v>
                </c:pt>
                <c:pt idx="1012">
                  <c:v>10</c:v>
                </c:pt>
                <c:pt idx="1013">
                  <c:v>10</c:v>
                </c:pt>
                <c:pt idx="1014">
                  <c:v>10</c:v>
                </c:pt>
                <c:pt idx="1015">
                  <c:v>10</c:v>
                </c:pt>
                <c:pt idx="1016">
                  <c:v>10</c:v>
                </c:pt>
                <c:pt idx="1017">
                  <c:v>10</c:v>
                </c:pt>
                <c:pt idx="1018">
                  <c:v>10</c:v>
                </c:pt>
                <c:pt idx="1019">
                  <c:v>10</c:v>
                </c:pt>
                <c:pt idx="1020">
                  <c:v>10</c:v>
                </c:pt>
                <c:pt idx="1021">
                  <c:v>10</c:v>
                </c:pt>
                <c:pt idx="1022">
                  <c:v>10</c:v>
                </c:pt>
                <c:pt idx="1023">
                  <c:v>10</c:v>
                </c:pt>
                <c:pt idx="1024">
                  <c:v>10</c:v>
                </c:pt>
                <c:pt idx="1025">
                  <c:v>10</c:v>
                </c:pt>
                <c:pt idx="1026">
                  <c:v>10</c:v>
                </c:pt>
                <c:pt idx="1027">
                  <c:v>10</c:v>
                </c:pt>
                <c:pt idx="1028">
                  <c:v>11</c:v>
                </c:pt>
                <c:pt idx="1029">
                  <c:v>11</c:v>
                </c:pt>
                <c:pt idx="1030">
                  <c:v>11</c:v>
                </c:pt>
                <c:pt idx="1031">
                  <c:v>11</c:v>
                </c:pt>
                <c:pt idx="1032">
                  <c:v>11</c:v>
                </c:pt>
                <c:pt idx="1033">
                  <c:v>11</c:v>
                </c:pt>
                <c:pt idx="1034">
                  <c:v>11</c:v>
                </c:pt>
                <c:pt idx="1035">
                  <c:v>11</c:v>
                </c:pt>
                <c:pt idx="1036">
                  <c:v>11</c:v>
                </c:pt>
                <c:pt idx="1037">
                  <c:v>11</c:v>
                </c:pt>
                <c:pt idx="1038">
                  <c:v>11</c:v>
                </c:pt>
                <c:pt idx="1039">
                  <c:v>11</c:v>
                </c:pt>
                <c:pt idx="1040">
                  <c:v>11</c:v>
                </c:pt>
                <c:pt idx="1041">
                  <c:v>11</c:v>
                </c:pt>
                <c:pt idx="1042">
                  <c:v>11</c:v>
                </c:pt>
                <c:pt idx="1043">
                  <c:v>11</c:v>
                </c:pt>
                <c:pt idx="1044">
                  <c:v>11</c:v>
                </c:pt>
                <c:pt idx="1045">
                  <c:v>11</c:v>
                </c:pt>
                <c:pt idx="1046">
                  <c:v>11</c:v>
                </c:pt>
                <c:pt idx="1047">
                  <c:v>11</c:v>
                </c:pt>
                <c:pt idx="1048">
                  <c:v>11</c:v>
                </c:pt>
                <c:pt idx="1049">
                  <c:v>11</c:v>
                </c:pt>
                <c:pt idx="1050">
                  <c:v>11</c:v>
                </c:pt>
                <c:pt idx="1051">
                  <c:v>11</c:v>
                </c:pt>
                <c:pt idx="1052">
                  <c:v>11</c:v>
                </c:pt>
                <c:pt idx="1053">
                  <c:v>11</c:v>
                </c:pt>
                <c:pt idx="1054">
                  <c:v>11</c:v>
                </c:pt>
                <c:pt idx="1055">
                  <c:v>11</c:v>
                </c:pt>
                <c:pt idx="1056">
                  <c:v>11</c:v>
                </c:pt>
                <c:pt idx="1057">
                  <c:v>11</c:v>
                </c:pt>
                <c:pt idx="1058">
                  <c:v>11</c:v>
                </c:pt>
                <c:pt idx="1059">
                  <c:v>11</c:v>
                </c:pt>
                <c:pt idx="1060">
                  <c:v>11</c:v>
                </c:pt>
                <c:pt idx="1061">
                  <c:v>11</c:v>
                </c:pt>
                <c:pt idx="1062">
                  <c:v>11</c:v>
                </c:pt>
                <c:pt idx="1063">
                  <c:v>11</c:v>
                </c:pt>
                <c:pt idx="1064">
                  <c:v>11</c:v>
                </c:pt>
                <c:pt idx="1065">
                  <c:v>11</c:v>
                </c:pt>
                <c:pt idx="1066">
                  <c:v>11</c:v>
                </c:pt>
                <c:pt idx="1067">
                  <c:v>11</c:v>
                </c:pt>
                <c:pt idx="1068">
                  <c:v>11</c:v>
                </c:pt>
                <c:pt idx="1069">
                  <c:v>11</c:v>
                </c:pt>
                <c:pt idx="1070">
                  <c:v>11</c:v>
                </c:pt>
                <c:pt idx="1071">
                  <c:v>11</c:v>
                </c:pt>
                <c:pt idx="1072">
                  <c:v>11</c:v>
                </c:pt>
                <c:pt idx="1073">
                  <c:v>11</c:v>
                </c:pt>
                <c:pt idx="1074">
                  <c:v>11</c:v>
                </c:pt>
                <c:pt idx="1075">
                  <c:v>11</c:v>
                </c:pt>
                <c:pt idx="1076">
                  <c:v>11</c:v>
                </c:pt>
                <c:pt idx="1077">
                  <c:v>11</c:v>
                </c:pt>
                <c:pt idx="1078">
                  <c:v>11</c:v>
                </c:pt>
                <c:pt idx="1079">
                  <c:v>11</c:v>
                </c:pt>
                <c:pt idx="1080">
                  <c:v>11</c:v>
                </c:pt>
                <c:pt idx="1081">
                  <c:v>11</c:v>
                </c:pt>
                <c:pt idx="1082">
                  <c:v>11</c:v>
                </c:pt>
                <c:pt idx="1083">
                  <c:v>11</c:v>
                </c:pt>
                <c:pt idx="1084">
                  <c:v>11</c:v>
                </c:pt>
                <c:pt idx="1085">
                  <c:v>11</c:v>
                </c:pt>
                <c:pt idx="1086">
                  <c:v>11</c:v>
                </c:pt>
                <c:pt idx="1087">
                  <c:v>11</c:v>
                </c:pt>
                <c:pt idx="1088">
                  <c:v>11</c:v>
                </c:pt>
                <c:pt idx="1089">
                  <c:v>11</c:v>
                </c:pt>
                <c:pt idx="1090">
                  <c:v>11</c:v>
                </c:pt>
                <c:pt idx="1091">
                  <c:v>11</c:v>
                </c:pt>
                <c:pt idx="1092">
                  <c:v>11</c:v>
                </c:pt>
                <c:pt idx="1093">
                  <c:v>11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</c:v>
                </c:pt>
                <c:pt idx="1105">
                  <c:v>11</c:v>
                </c:pt>
                <c:pt idx="1106">
                  <c:v>11</c:v>
                </c:pt>
                <c:pt idx="1107">
                  <c:v>11</c:v>
                </c:pt>
                <c:pt idx="1108">
                  <c:v>11</c:v>
                </c:pt>
                <c:pt idx="1109">
                  <c:v>11</c:v>
                </c:pt>
                <c:pt idx="1110">
                  <c:v>11</c:v>
                </c:pt>
                <c:pt idx="1111">
                  <c:v>11</c:v>
                </c:pt>
                <c:pt idx="1112">
                  <c:v>11</c:v>
                </c:pt>
                <c:pt idx="1113">
                  <c:v>11</c:v>
                </c:pt>
                <c:pt idx="1114">
                  <c:v>11</c:v>
                </c:pt>
                <c:pt idx="1115">
                  <c:v>11</c:v>
                </c:pt>
                <c:pt idx="1116">
                  <c:v>11</c:v>
                </c:pt>
                <c:pt idx="1117">
                  <c:v>11</c:v>
                </c:pt>
                <c:pt idx="1118">
                  <c:v>12</c:v>
                </c:pt>
                <c:pt idx="1119">
                  <c:v>12</c:v>
                </c:pt>
                <c:pt idx="1120">
                  <c:v>12</c:v>
                </c:pt>
                <c:pt idx="1121">
                  <c:v>12</c:v>
                </c:pt>
                <c:pt idx="1122">
                  <c:v>12</c:v>
                </c:pt>
                <c:pt idx="1123">
                  <c:v>12</c:v>
                </c:pt>
                <c:pt idx="1124">
                  <c:v>12</c:v>
                </c:pt>
                <c:pt idx="1125">
                  <c:v>12</c:v>
                </c:pt>
                <c:pt idx="1126">
                  <c:v>12</c:v>
                </c:pt>
                <c:pt idx="1127">
                  <c:v>12</c:v>
                </c:pt>
                <c:pt idx="1128">
                  <c:v>12</c:v>
                </c:pt>
                <c:pt idx="1129">
                  <c:v>12</c:v>
                </c:pt>
                <c:pt idx="1130">
                  <c:v>12</c:v>
                </c:pt>
                <c:pt idx="1131">
                  <c:v>12</c:v>
                </c:pt>
                <c:pt idx="1132">
                  <c:v>12</c:v>
                </c:pt>
                <c:pt idx="1133">
                  <c:v>12</c:v>
                </c:pt>
                <c:pt idx="1134">
                  <c:v>12</c:v>
                </c:pt>
                <c:pt idx="1135">
                  <c:v>12</c:v>
                </c:pt>
                <c:pt idx="1136">
                  <c:v>13</c:v>
                </c:pt>
                <c:pt idx="1137">
                  <c:v>13</c:v>
                </c:pt>
                <c:pt idx="1138">
                  <c:v>13</c:v>
                </c:pt>
                <c:pt idx="1139">
                  <c:v>13</c:v>
                </c:pt>
                <c:pt idx="1140">
                  <c:v>13</c:v>
                </c:pt>
                <c:pt idx="1141">
                  <c:v>13</c:v>
                </c:pt>
                <c:pt idx="1142">
                  <c:v>13</c:v>
                </c:pt>
                <c:pt idx="1143">
                  <c:v>13</c:v>
                </c:pt>
                <c:pt idx="1144">
                  <c:v>13</c:v>
                </c:pt>
                <c:pt idx="1145">
                  <c:v>13</c:v>
                </c:pt>
                <c:pt idx="1146">
                  <c:v>13</c:v>
                </c:pt>
                <c:pt idx="1147">
                  <c:v>13</c:v>
                </c:pt>
                <c:pt idx="1148">
                  <c:v>13</c:v>
                </c:pt>
                <c:pt idx="1149">
                  <c:v>13</c:v>
                </c:pt>
                <c:pt idx="1150">
                  <c:v>13</c:v>
                </c:pt>
                <c:pt idx="1151">
                  <c:v>13</c:v>
                </c:pt>
                <c:pt idx="1152">
                  <c:v>13</c:v>
                </c:pt>
                <c:pt idx="1153">
                  <c:v>13</c:v>
                </c:pt>
                <c:pt idx="1154">
                  <c:v>13</c:v>
                </c:pt>
                <c:pt idx="1155">
                  <c:v>13</c:v>
                </c:pt>
                <c:pt idx="1156">
                  <c:v>13</c:v>
                </c:pt>
                <c:pt idx="1157">
                  <c:v>13</c:v>
                </c:pt>
                <c:pt idx="1158">
                  <c:v>13</c:v>
                </c:pt>
                <c:pt idx="1159">
                  <c:v>13</c:v>
                </c:pt>
                <c:pt idx="1160">
                  <c:v>13</c:v>
                </c:pt>
                <c:pt idx="1161">
                  <c:v>13</c:v>
                </c:pt>
                <c:pt idx="1162">
                  <c:v>13</c:v>
                </c:pt>
                <c:pt idx="1163">
                  <c:v>13</c:v>
                </c:pt>
                <c:pt idx="1164">
                  <c:v>13</c:v>
                </c:pt>
                <c:pt idx="1165">
                  <c:v>13</c:v>
                </c:pt>
                <c:pt idx="1166">
                  <c:v>13</c:v>
                </c:pt>
                <c:pt idx="1167">
                  <c:v>13</c:v>
                </c:pt>
                <c:pt idx="1168">
                  <c:v>13</c:v>
                </c:pt>
                <c:pt idx="1169">
                  <c:v>13</c:v>
                </c:pt>
                <c:pt idx="1170">
                  <c:v>13</c:v>
                </c:pt>
                <c:pt idx="1171">
                  <c:v>13</c:v>
                </c:pt>
                <c:pt idx="1172">
                  <c:v>13</c:v>
                </c:pt>
                <c:pt idx="1173">
                  <c:v>13</c:v>
                </c:pt>
                <c:pt idx="1174">
                  <c:v>13</c:v>
                </c:pt>
                <c:pt idx="1175">
                  <c:v>13</c:v>
                </c:pt>
                <c:pt idx="1176">
                  <c:v>13</c:v>
                </c:pt>
                <c:pt idx="1177">
                  <c:v>13</c:v>
                </c:pt>
                <c:pt idx="1178">
                  <c:v>13</c:v>
                </c:pt>
                <c:pt idx="1179">
                  <c:v>13</c:v>
                </c:pt>
                <c:pt idx="1180">
                  <c:v>13</c:v>
                </c:pt>
                <c:pt idx="1181">
                  <c:v>13</c:v>
                </c:pt>
                <c:pt idx="1182">
                  <c:v>14</c:v>
                </c:pt>
                <c:pt idx="1183">
                  <c:v>14</c:v>
                </c:pt>
                <c:pt idx="1184">
                  <c:v>14</c:v>
                </c:pt>
                <c:pt idx="1185">
                  <c:v>14</c:v>
                </c:pt>
                <c:pt idx="1186">
                  <c:v>14</c:v>
                </c:pt>
                <c:pt idx="1187">
                  <c:v>14</c:v>
                </c:pt>
                <c:pt idx="1188">
                  <c:v>14</c:v>
                </c:pt>
                <c:pt idx="1189">
                  <c:v>14</c:v>
                </c:pt>
                <c:pt idx="1190">
                  <c:v>14</c:v>
                </c:pt>
                <c:pt idx="1191">
                  <c:v>14</c:v>
                </c:pt>
                <c:pt idx="1192">
                  <c:v>14</c:v>
                </c:pt>
                <c:pt idx="1193">
                  <c:v>14</c:v>
                </c:pt>
                <c:pt idx="1194">
                  <c:v>14</c:v>
                </c:pt>
                <c:pt idx="1195">
                  <c:v>14</c:v>
                </c:pt>
                <c:pt idx="1196">
                  <c:v>14</c:v>
                </c:pt>
                <c:pt idx="1197">
                  <c:v>14</c:v>
                </c:pt>
                <c:pt idx="1198">
                  <c:v>14</c:v>
                </c:pt>
                <c:pt idx="1199">
                  <c:v>14</c:v>
                </c:pt>
                <c:pt idx="1200">
                  <c:v>14</c:v>
                </c:pt>
                <c:pt idx="1201">
                  <c:v>14</c:v>
                </c:pt>
                <c:pt idx="1202">
                  <c:v>14</c:v>
                </c:pt>
                <c:pt idx="1203">
                  <c:v>14</c:v>
                </c:pt>
                <c:pt idx="1204">
                  <c:v>14</c:v>
                </c:pt>
                <c:pt idx="1205">
                  <c:v>14</c:v>
                </c:pt>
                <c:pt idx="1206">
                  <c:v>14</c:v>
                </c:pt>
                <c:pt idx="1207">
                  <c:v>14</c:v>
                </c:pt>
                <c:pt idx="1208">
                  <c:v>14</c:v>
                </c:pt>
                <c:pt idx="1209">
                  <c:v>14</c:v>
                </c:pt>
                <c:pt idx="1210">
                  <c:v>14</c:v>
                </c:pt>
                <c:pt idx="1211">
                  <c:v>14</c:v>
                </c:pt>
                <c:pt idx="1212">
                  <c:v>14</c:v>
                </c:pt>
                <c:pt idx="1213">
                  <c:v>14</c:v>
                </c:pt>
                <c:pt idx="1214">
                  <c:v>14</c:v>
                </c:pt>
                <c:pt idx="1215">
                  <c:v>14</c:v>
                </c:pt>
                <c:pt idx="1216">
                  <c:v>14</c:v>
                </c:pt>
                <c:pt idx="1217">
                  <c:v>14</c:v>
                </c:pt>
                <c:pt idx="1218">
                  <c:v>14</c:v>
                </c:pt>
                <c:pt idx="1219">
                  <c:v>14</c:v>
                </c:pt>
                <c:pt idx="1220">
                  <c:v>14</c:v>
                </c:pt>
                <c:pt idx="1221">
                  <c:v>14</c:v>
                </c:pt>
                <c:pt idx="1222">
                  <c:v>14</c:v>
                </c:pt>
                <c:pt idx="1223">
                  <c:v>14</c:v>
                </c:pt>
                <c:pt idx="1224">
                  <c:v>14</c:v>
                </c:pt>
                <c:pt idx="1225">
                  <c:v>14</c:v>
                </c:pt>
                <c:pt idx="1226">
                  <c:v>14</c:v>
                </c:pt>
                <c:pt idx="1227">
                  <c:v>14</c:v>
                </c:pt>
                <c:pt idx="1228">
                  <c:v>14</c:v>
                </c:pt>
                <c:pt idx="1229">
                  <c:v>15</c:v>
                </c:pt>
                <c:pt idx="1230">
                  <c:v>15</c:v>
                </c:pt>
                <c:pt idx="1231">
                  <c:v>15</c:v>
                </c:pt>
                <c:pt idx="1232">
                  <c:v>15</c:v>
                </c:pt>
                <c:pt idx="1233">
                  <c:v>15</c:v>
                </c:pt>
                <c:pt idx="1234">
                  <c:v>15</c:v>
                </c:pt>
                <c:pt idx="1235">
                  <c:v>15</c:v>
                </c:pt>
                <c:pt idx="1236">
                  <c:v>15</c:v>
                </c:pt>
                <c:pt idx="1237">
                  <c:v>15</c:v>
                </c:pt>
                <c:pt idx="1238">
                  <c:v>15</c:v>
                </c:pt>
                <c:pt idx="1239">
                  <c:v>15</c:v>
                </c:pt>
                <c:pt idx="1240">
                  <c:v>15</c:v>
                </c:pt>
                <c:pt idx="1241">
                  <c:v>15</c:v>
                </c:pt>
                <c:pt idx="1242">
                  <c:v>15</c:v>
                </c:pt>
                <c:pt idx="1243">
                  <c:v>15</c:v>
                </c:pt>
                <c:pt idx="1244">
                  <c:v>15</c:v>
                </c:pt>
                <c:pt idx="1245">
                  <c:v>15</c:v>
                </c:pt>
                <c:pt idx="1246">
                  <c:v>15</c:v>
                </c:pt>
                <c:pt idx="1247">
                  <c:v>15</c:v>
                </c:pt>
                <c:pt idx="1248">
                  <c:v>15</c:v>
                </c:pt>
                <c:pt idx="1249">
                  <c:v>15</c:v>
                </c:pt>
                <c:pt idx="1250">
                  <c:v>15</c:v>
                </c:pt>
                <c:pt idx="1251">
                  <c:v>15</c:v>
                </c:pt>
                <c:pt idx="1252">
                  <c:v>16</c:v>
                </c:pt>
                <c:pt idx="1253">
                  <c:v>16</c:v>
                </c:pt>
                <c:pt idx="1254">
                  <c:v>16</c:v>
                </c:pt>
                <c:pt idx="1255">
                  <c:v>16</c:v>
                </c:pt>
                <c:pt idx="1256">
                  <c:v>16</c:v>
                </c:pt>
                <c:pt idx="1257">
                  <c:v>16</c:v>
                </c:pt>
                <c:pt idx="1258">
                  <c:v>16</c:v>
                </c:pt>
                <c:pt idx="1259">
                  <c:v>16</c:v>
                </c:pt>
                <c:pt idx="1260">
                  <c:v>16</c:v>
                </c:pt>
                <c:pt idx="1261">
                  <c:v>16</c:v>
                </c:pt>
                <c:pt idx="1262">
                  <c:v>16</c:v>
                </c:pt>
                <c:pt idx="1263">
                  <c:v>16</c:v>
                </c:pt>
                <c:pt idx="1264">
                  <c:v>17</c:v>
                </c:pt>
                <c:pt idx="1265">
                  <c:v>17</c:v>
                </c:pt>
                <c:pt idx="1266">
                  <c:v>17</c:v>
                </c:pt>
                <c:pt idx="1267">
                  <c:v>17</c:v>
                </c:pt>
                <c:pt idx="1268">
                  <c:v>17</c:v>
                </c:pt>
                <c:pt idx="1269">
                  <c:v>17</c:v>
                </c:pt>
                <c:pt idx="1270">
                  <c:v>17</c:v>
                </c:pt>
                <c:pt idx="1271">
                  <c:v>17</c:v>
                </c:pt>
                <c:pt idx="1272">
                  <c:v>17</c:v>
                </c:pt>
                <c:pt idx="1273">
                  <c:v>18</c:v>
                </c:pt>
                <c:pt idx="1274">
                  <c:v>18</c:v>
                </c:pt>
                <c:pt idx="1275">
                  <c:v>18</c:v>
                </c:pt>
                <c:pt idx="1276">
                  <c:v>18</c:v>
                </c:pt>
                <c:pt idx="1277">
                  <c:v>18</c:v>
                </c:pt>
                <c:pt idx="1278">
                  <c:v>18</c:v>
                </c:pt>
                <c:pt idx="1279">
                  <c:v>18</c:v>
                </c:pt>
                <c:pt idx="1280">
                  <c:v>18</c:v>
                </c:pt>
                <c:pt idx="1281">
                  <c:v>18</c:v>
                </c:pt>
                <c:pt idx="1282">
                  <c:v>18</c:v>
                </c:pt>
                <c:pt idx="1283">
                  <c:v>18</c:v>
                </c:pt>
                <c:pt idx="1284">
                  <c:v>18</c:v>
                </c:pt>
                <c:pt idx="1285">
                  <c:v>18</c:v>
                </c:pt>
                <c:pt idx="1286">
                  <c:v>18</c:v>
                </c:pt>
                <c:pt idx="1287">
                  <c:v>18</c:v>
                </c:pt>
                <c:pt idx="1288">
                  <c:v>18</c:v>
                </c:pt>
                <c:pt idx="1289">
                  <c:v>18</c:v>
                </c:pt>
                <c:pt idx="1290">
                  <c:v>18</c:v>
                </c:pt>
                <c:pt idx="1291">
                  <c:v>18</c:v>
                </c:pt>
                <c:pt idx="1292">
                  <c:v>18</c:v>
                </c:pt>
                <c:pt idx="1293">
                  <c:v>18</c:v>
                </c:pt>
                <c:pt idx="1294">
                  <c:v>18</c:v>
                </c:pt>
                <c:pt idx="1295">
                  <c:v>18</c:v>
                </c:pt>
                <c:pt idx="1296">
                  <c:v>18</c:v>
                </c:pt>
                <c:pt idx="1297">
                  <c:v>18</c:v>
                </c:pt>
                <c:pt idx="1298">
                  <c:v>18</c:v>
                </c:pt>
                <c:pt idx="1299">
                  <c:v>18</c:v>
                </c:pt>
                <c:pt idx="1300">
                  <c:v>18</c:v>
                </c:pt>
                <c:pt idx="1301">
                  <c:v>18</c:v>
                </c:pt>
                <c:pt idx="1302">
                  <c:v>18</c:v>
                </c:pt>
                <c:pt idx="1303">
                  <c:v>18</c:v>
                </c:pt>
                <c:pt idx="1304">
                  <c:v>18</c:v>
                </c:pt>
                <c:pt idx="1305">
                  <c:v>18</c:v>
                </c:pt>
                <c:pt idx="1306">
                  <c:v>18</c:v>
                </c:pt>
                <c:pt idx="1307">
                  <c:v>18</c:v>
                </c:pt>
                <c:pt idx="1308">
                  <c:v>18</c:v>
                </c:pt>
                <c:pt idx="1309">
                  <c:v>18</c:v>
                </c:pt>
                <c:pt idx="1310">
                  <c:v>18</c:v>
                </c:pt>
                <c:pt idx="1311">
                  <c:v>18</c:v>
                </c:pt>
                <c:pt idx="1312">
                  <c:v>18</c:v>
                </c:pt>
                <c:pt idx="1313">
                  <c:v>18</c:v>
                </c:pt>
                <c:pt idx="1314">
                  <c:v>18</c:v>
                </c:pt>
                <c:pt idx="1315">
                  <c:v>18</c:v>
                </c:pt>
                <c:pt idx="1316">
                  <c:v>18</c:v>
                </c:pt>
                <c:pt idx="1317">
                  <c:v>18</c:v>
                </c:pt>
                <c:pt idx="1318">
                  <c:v>18</c:v>
                </c:pt>
                <c:pt idx="1319">
                  <c:v>18</c:v>
                </c:pt>
                <c:pt idx="1320">
                  <c:v>18</c:v>
                </c:pt>
                <c:pt idx="1321">
                  <c:v>18</c:v>
                </c:pt>
                <c:pt idx="1322">
                  <c:v>18</c:v>
                </c:pt>
                <c:pt idx="1323">
                  <c:v>18</c:v>
                </c:pt>
                <c:pt idx="1324">
                  <c:v>18</c:v>
                </c:pt>
                <c:pt idx="1325">
                  <c:v>18</c:v>
                </c:pt>
                <c:pt idx="1326">
                  <c:v>18</c:v>
                </c:pt>
                <c:pt idx="1327">
                  <c:v>18</c:v>
                </c:pt>
                <c:pt idx="1328">
                  <c:v>18</c:v>
                </c:pt>
                <c:pt idx="1329">
                  <c:v>18</c:v>
                </c:pt>
                <c:pt idx="1330">
                  <c:v>18</c:v>
                </c:pt>
                <c:pt idx="1331">
                  <c:v>19</c:v>
                </c:pt>
                <c:pt idx="1332">
                  <c:v>19</c:v>
                </c:pt>
                <c:pt idx="1333">
                  <c:v>19</c:v>
                </c:pt>
                <c:pt idx="1334">
                  <c:v>19</c:v>
                </c:pt>
                <c:pt idx="1335">
                  <c:v>19</c:v>
                </c:pt>
                <c:pt idx="1336">
                  <c:v>19</c:v>
                </c:pt>
                <c:pt idx="1337">
                  <c:v>19</c:v>
                </c:pt>
                <c:pt idx="1338">
                  <c:v>19</c:v>
                </c:pt>
                <c:pt idx="1339">
                  <c:v>19</c:v>
                </c:pt>
                <c:pt idx="1340">
                  <c:v>19</c:v>
                </c:pt>
                <c:pt idx="1341">
                  <c:v>20</c:v>
                </c:pt>
                <c:pt idx="1342">
                  <c:v>20</c:v>
                </c:pt>
                <c:pt idx="1343">
                  <c:v>20</c:v>
                </c:pt>
                <c:pt idx="1344">
                  <c:v>20</c:v>
                </c:pt>
                <c:pt idx="1345">
                  <c:v>20</c:v>
                </c:pt>
                <c:pt idx="1346">
                  <c:v>20</c:v>
                </c:pt>
                <c:pt idx="1347">
                  <c:v>20</c:v>
                </c:pt>
                <c:pt idx="1348">
                  <c:v>20</c:v>
                </c:pt>
                <c:pt idx="1349">
                  <c:v>20</c:v>
                </c:pt>
                <c:pt idx="1350">
                  <c:v>20</c:v>
                </c:pt>
                <c:pt idx="1351">
                  <c:v>21</c:v>
                </c:pt>
                <c:pt idx="1352">
                  <c:v>21</c:v>
                </c:pt>
                <c:pt idx="1353">
                  <c:v>21</c:v>
                </c:pt>
                <c:pt idx="1354">
                  <c:v>21</c:v>
                </c:pt>
                <c:pt idx="1355">
                  <c:v>21</c:v>
                </c:pt>
                <c:pt idx="1356">
                  <c:v>21</c:v>
                </c:pt>
                <c:pt idx="1357">
                  <c:v>22</c:v>
                </c:pt>
                <c:pt idx="1358">
                  <c:v>22</c:v>
                </c:pt>
                <c:pt idx="1359">
                  <c:v>22</c:v>
                </c:pt>
                <c:pt idx="1360">
                  <c:v>22</c:v>
                </c:pt>
                <c:pt idx="1361">
                  <c:v>23</c:v>
                </c:pt>
                <c:pt idx="1362">
                  <c:v>23</c:v>
                </c:pt>
                <c:pt idx="1363">
                  <c:v>23</c:v>
                </c:pt>
                <c:pt idx="1364">
                  <c:v>23</c:v>
                </c:pt>
                <c:pt idx="1365">
                  <c:v>23</c:v>
                </c:pt>
                <c:pt idx="1366">
                  <c:v>23</c:v>
                </c:pt>
                <c:pt idx="1367">
                  <c:v>23</c:v>
                </c:pt>
                <c:pt idx="1368">
                  <c:v>23</c:v>
                </c:pt>
                <c:pt idx="1369">
                  <c:v>23</c:v>
                </c:pt>
                <c:pt idx="1370">
                  <c:v>23</c:v>
                </c:pt>
                <c:pt idx="1371">
                  <c:v>23</c:v>
                </c:pt>
                <c:pt idx="1372">
                  <c:v>23</c:v>
                </c:pt>
                <c:pt idx="1373">
                  <c:v>23</c:v>
                </c:pt>
                <c:pt idx="1374">
                  <c:v>23</c:v>
                </c:pt>
                <c:pt idx="1375">
                  <c:v>23</c:v>
                </c:pt>
                <c:pt idx="1376">
                  <c:v>23</c:v>
                </c:pt>
                <c:pt idx="1377">
                  <c:v>23</c:v>
                </c:pt>
                <c:pt idx="1378">
                  <c:v>23</c:v>
                </c:pt>
                <c:pt idx="1379">
                  <c:v>23</c:v>
                </c:pt>
                <c:pt idx="1380">
                  <c:v>23</c:v>
                </c:pt>
                <c:pt idx="1381">
                  <c:v>23</c:v>
                </c:pt>
                <c:pt idx="1382">
                  <c:v>23</c:v>
                </c:pt>
                <c:pt idx="1383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AE-4F47-AF66-58FDE117B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68032"/>
        <c:axId val="37831040"/>
      </c:lineChart>
      <c:dateAx>
        <c:axId val="3746803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7831040"/>
        <c:crosses val="autoZero"/>
        <c:auto val="0"/>
        <c:lblOffset val="100"/>
        <c:baseTimeUnit val="days"/>
        <c:majorUnit val="2"/>
        <c:majorTimeUnit val="months"/>
      </c:dateAx>
      <c:valAx>
        <c:axId val="37831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374680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Queries</c:v>
                </c:pt>
              </c:strCache>
            </c:strRef>
          </c:tx>
          <c:marker>
            <c:symbol val="none"/>
          </c:marker>
          <c:cat>
            <c:numRef>
              <c:f>Sheet1!$A$2:$A$46</c:f>
              <c:numCache>
                <c:formatCode>mmm\-yy</c:formatCode>
                <c:ptCount val="45"/>
                <c:pt idx="0">
                  <c:v>41730</c:v>
                </c:pt>
                <c:pt idx="1">
                  <c:v>41760</c:v>
                </c:pt>
                <c:pt idx="2">
                  <c:v>41791</c:v>
                </c:pt>
                <c:pt idx="3">
                  <c:v>41821</c:v>
                </c:pt>
                <c:pt idx="4">
                  <c:v>41852</c:v>
                </c:pt>
                <c:pt idx="5">
                  <c:v>41883</c:v>
                </c:pt>
                <c:pt idx="6">
                  <c:v>41913</c:v>
                </c:pt>
                <c:pt idx="7">
                  <c:v>41944</c:v>
                </c:pt>
                <c:pt idx="8">
                  <c:v>41974</c:v>
                </c:pt>
                <c:pt idx="9">
                  <c:v>42005</c:v>
                </c:pt>
                <c:pt idx="10">
                  <c:v>42036</c:v>
                </c:pt>
                <c:pt idx="11">
                  <c:v>42064</c:v>
                </c:pt>
                <c:pt idx="12">
                  <c:v>42095</c:v>
                </c:pt>
                <c:pt idx="13">
                  <c:v>42125</c:v>
                </c:pt>
                <c:pt idx="14">
                  <c:v>42156</c:v>
                </c:pt>
                <c:pt idx="15">
                  <c:v>42186</c:v>
                </c:pt>
                <c:pt idx="16">
                  <c:v>42217</c:v>
                </c:pt>
                <c:pt idx="17">
                  <c:v>42248</c:v>
                </c:pt>
                <c:pt idx="18">
                  <c:v>42278</c:v>
                </c:pt>
                <c:pt idx="19">
                  <c:v>42309</c:v>
                </c:pt>
                <c:pt idx="20">
                  <c:v>42339</c:v>
                </c:pt>
                <c:pt idx="21">
                  <c:v>42370</c:v>
                </c:pt>
                <c:pt idx="22">
                  <c:v>42401</c:v>
                </c:pt>
                <c:pt idx="23">
                  <c:v>42430</c:v>
                </c:pt>
                <c:pt idx="24">
                  <c:v>42461</c:v>
                </c:pt>
                <c:pt idx="25">
                  <c:v>42491</c:v>
                </c:pt>
                <c:pt idx="26">
                  <c:v>42522</c:v>
                </c:pt>
                <c:pt idx="27">
                  <c:v>42552</c:v>
                </c:pt>
                <c:pt idx="28">
                  <c:v>42583</c:v>
                </c:pt>
                <c:pt idx="29">
                  <c:v>42614</c:v>
                </c:pt>
                <c:pt idx="30">
                  <c:v>42644</c:v>
                </c:pt>
                <c:pt idx="31">
                  <c:v>42675</c:v>
                </c:pt>
                <c:pt idx="32">
                  <c:v>42705</c:v>
                </c:pt>
                <c:pt idx="33">
                  <c:v>42736</c:v>
                </c:pt>
                <c:pt idx="34">
                  <c:v>42767</c:v>
                </c:pt>
                <c:pt idx="35">
                  <c:v>42795</c:v>
                </c:pt>
                <c:pt idx="36">
                  <c:v>42826</c:v>
                </c:pt>
                <c:pt idx="37">
                  <c:v>42856</c:v>
                </c:pt>
                <c:pt idx="38">
                  <c:v>42887</c:v>
                </c:pt>
                <c:pt idx="39">
                  <c:v>42917</c:v>
                </c:pt>
                <c:pt idx="40">
                  <c:v>42948</c:v>
                </c:pt>
                <c:pt idx="41">
                  <c:v>42979</c:v>
                </c:pt>
                <c:pt idx="42">
                  <c:v>43009</c:v>
                </c:pt>
                <c:pt idx="43">
                  <c:v>43040</c:v>
                </c:pt>
                <c:pt idx="44">
                  <c:v>43070</c:v>
                </c:pt>
              </c:numCache>
            </c:numRef>
          </c:cat>
          <c:val>
            <c:numRef>
              <c:f>Sheet1!$B$2:$B$46</c:f>
              <c:numCache>
                <c:formatCode>_(* #,##0_);_(* \(#,##0\);_(* "-"??_);_(@_)</c:formatCode>
                <c:ptCount val="45"/>
                <c:pt idx="0">
                  <c:v>2600</c:v>
                </c:pt>
                <c:pt idx="1">
                  <c:v>5565</c:v>
                </c:pt>
                <c:pt idx="2">
                  <c:v>5135</c:v>
                </c:pt>
                <c:pt idx="3">
                  <c:v>5198</c:v>
                </c:pt>
                <c:pt idx="4">
                  <c:v>5639</c:v>
                </c:pt>
                <c:pt idx="5">
                  <c:v>5941</c:v>
                </c:pt>
                <c:pt idx="6">
                  <c:v>4713</c:v>
                </c:pt>
                <c:pt idx="7">
                  <c:v>6121</c:v>
                </c:pt>
                <c:pt idx="8">
                  <c:v>6530</c:v>
                </c:pt>
                <c:pt idx="9">
                  <c:v>5552</c:v>
                </c:pt>
                <c:pt idx="10">
                  <c:v>5248</c:v>
                </c:pt>
                <c:pt idx="11">
                  <c:v>6204</c:v>
                </c:pt>
                <c:pt idx="12">
                  <c:v>6112</c:v>
                </c:pt>
                <c:pt idx="13">
                  <c:v>5760</c:v>
                </c:pt>
                <c:pt idx="14">
                  <c:v>5077</c:v>
                </c:pt>
                <c:pt idx="15">
                  <c:v>22135</c:v>
                </c:pt>
                <c:pt idx="16">
                  <c:v>10312</c:v>
                </c:pt>
                <c:pt idx="17">
                  <c:v>10679</c:v>
                </c:pt>
                <c:pt idx="18">
                  <c:v>11303</c:v>
                </c:pt>
                <c:pt idx="19">
                  <c:v>13396</c:v>
                </c:pt>
                <c:pt idx="20">
                  <c:v>15708</c:v>
                </c:pt>
                <c:pt idx="21">
                  <c:v>16225</c:v>
                </c:pt>
                <c:pt idx="22">
                  <c:v>16826</c:v>
                </c:pt>
                <c:pt idx="23">
                  <c:v>19822</c:v>
                </c:pt>
                <c:pt idx="24">
                  <c:v>19738</c:v>
                </c:pt>
                <c:pt idx="25">
                  <c:v>83785</c:v>
                </c:pt>
                <c:pt idx="26">
                  <c:v>224670</c:v>
                </c:pt>
                <c:pt idx="27">
                  <c:v>237648</c:v>
                </c:pt>
                <c:pt idx="28">
                  <c:v>280094</c:v>
                </c:pt>
                <c:pt idx="29">
                  <c:v>265793</c:v>
                </c:pt>
                <c:pt idx="30">
                  <c:v>265902</c:v>
                </c:pt>
                <c:pt idx="31">
                  <c:v>237694</c:v>
                </c:pt>
                <c:pt idx="32">
                  <c:v>199410</c:v>
                </c:pt>
                <c:pt idx="33">
                  <c:v>221288</c:v>
                </c:pt>
                <c:pt idx="34">
                  <c:v>353545</c:v>
                </c:pt>
                <c:pt idx="35">
                  <c:v>596846</c:v>
                </c:pt>
                <c:pt idx="36">
                  <c:v>544557</c:v>
                </c:pt>
                <c:pt idx="37">
                  <c:v>841245</c:v>
                </c:pt>
                <c:pt idx="38">
                  <c:v>899991</c:v>
                </c:pt>
                <c:pt idx="39">
                  <c:v>867630</c:v>
                </c:pt>
                <c:pt idx="40">
                  <c:v>991201</c:v>
                </c:pt>
                <c:pt idx="41">
                  <c:v>717479</c:v>
                </c:pt>
                <c:pt idx="42">
                  <c:v>1038846</c:v>
                </c:pt>
                <c:pt idx="43">
                  <c:v>1103635</c:v>
                </c:pt>
                <c:pt idx="44">
                  <c:v>2222730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2B-4B91-8EB3-E66EA5F78D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50464"/>
        <c:axId val="38756352"/>
      </c:lineChart>
      <c:dateAx>
        <c:axId val="387504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8756352"/>
        <c:crosses val="autoZero"/>
        <c:auto val="1"/>
        <c:lblOffset val="100"/>
        <c:baseTimeUnit val="months"/>
      </c:dateAx>
      <c:valAx>
        <c:axId val="38756352"/>
        <c:scaling>
          <c:orientation val="minMax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8750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7689A-0749-4E9E-8D50-F3ED2280782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42F1E-D273-455B-B821-687E8FB03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66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92CE5-6B54-46D4-92E7-495E6690BA08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315EC-FD0E-4FA0-9AC1-13AFC776EC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8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D75B-73EF-4D67-81D8-130C78727816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2EBD-134E-4FAD-A53D-0FA4D3B51D72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BA-4078-4841-BAAB-9359C48265AE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76639"/>
            <a:ext cx="2133600" cy="365125"/>
          </a:xfrm>
        </p:spPr>
        <p:txBody>
          <a:bodyPr/>
          <a:lstStyle/>
          <a:p>
            <a:fld id="{582B83D1-7634-4EB3-B377-61D74F7A2298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76639"/>
            <a:ext cx="2133600" cy="365125"/>
          </a:xfrm>
        </p:spPr>
        <p:txBody>
          <a:bodyPr/>
          <a:lstStyle/>
          <a:p>
            <a:fld id="{8E2BB739-DA7D-46D4-AB08-EB05A595F6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1295400"/>
            <a:ext cx="8229600" cy="533400"/>
          </a:xfrm>
        </p:spPr>
        <p:txBody>
          <a:bodyPr/>
          <a:lstStyle>
            <a:lvl1pPr marL="0" indent="0">
              <a:buNone/>
              <a:defRPr sz="1600" i="0"/>
            </a:lvl1pPr>
          </a:lstStyle>
          <a:p>
            <a:pPr lvl="0"/>
            <a:r>
              <a:rPr lang="en-US" dirty="0"/>
              <a:t>Kicker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412083"/>
            <a:ext cx="990600" cy="2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60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8560-608B-42FD-B9B3-ABEB4B39BA13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F529-63C4-490E-84CE-58DBF8A79691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010B-AFD0-4A0A-BBF7-8B5E0092574A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93C3-F98E-4604-AF8A-E5299BEAD3DF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522E-7238-4721-AC2D-53A0A1B9078D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2414-32A7-42D0-AE9C-D909A13699C1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0534-5CD2-4EDD-AD11-A93B532A3CBE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10E6-8482-4C48-B9F3-CA97EA360239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A4BF527-6291-41A9-9CD4-8161F5A33B9D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5BC9CDB-CF96-4BE3-A705-A1FEF5278E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Illinois Prescription Monitoring Program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Opioid Advisory Council - February,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473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Edward Dowllar</a:t>
            </a:r>
          </a:p>
          <a:p>
            <a:r>
              <a:rPr lang="en-US" dirty="0"/>
              <a:t>Stan Murzynski</a:t>
            </a:r>
          </a:p>
          <a:p>
            <a:r>
              <a:rPr lang="en-US" dirty="0"/>
              <a:t>Craig Berberet</a:t>
            </a:r>
          </a:p>
          <a:p>
            <a:r>
              <a:rPr lang="en-US" dirty="0"/>
              <a:t>Sarah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25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Marketing</a:t>
            </a:r>
          </a:p>
          <a:p>
            <a:pPr lvl="1"/>
            <a:r>
              <a:rPr lang="en-US" dirty="0"/>
              <a:t>EHR/Medication Management Vendor </a:t>
            </a:r>
          </a:p>
          <a:p>
            <a:pPr lvl="1"/>
            <a:r>
              <a:rPr lang="en-US" dirty="0"/>
              <a:t>Hospital/FQHC/Clinic/Prompt Care/Dental Office/Pharmacy Outreach</a:t>
            </a:r>
          </a:p>
          <a:p>
            <a:r>
              <a:rPr lang="en-US" dirty="0"/>
              <a:t>PMPnow Features</a:t>
            </a:r>
          </a:p>
          <a:p>
            <a:pPr lvl="1"/>
            <a:r>
              <a:rPr lang="en-US" dirty="0"/>
              <a:t>Interstate data via PMPnow</a:t>
            </a:r>
          </a:p>
          <a:p>
            <a:pPr lvl="1"/>
            <a:r>
              <a:rPr lang="en-US" dirty="0"/>
              <a:t>Patient Identity Resolution</a:t>
            </a:r>
          </a:p>
          <a:p>
            <a:pPr lvl="1"/>
            <a:r>
              <a:rPr lang="en-US" dirty="0"/>
              <a:t>MPE/MME (calculator)/ CDC 5 indicators integration</a:t>
            </a:r>
          </a:p>
          <a:p>
            <a:r>
              <a:rPr lang="en-US" sz="3100" dirty="0"/>
              <a:t>WE WILL CONNECT TO ANY HEALTHCARE ORGANIZATION THAT WOULD LIKE TO RECEIVE PMP DATA!!!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PMPnow Outreach and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7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PMPnow Active Sites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19516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1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PMPnow Searches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B739-DA7D-46D4-AB08-EB05A595F6CE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542637191"/>
              </p:ext>
            </p:extLst>
          </p:nvPr>
        </p:nvGraphicFramePr>
        <p:xfrm>
          <a:off x="457200" y="1905000"/>
          <a:ext cx="82296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7200" y="2590800"/>
            <a:ext cx="819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2,222,730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2850" y="4005590"/>
            <a:ext cx="819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1,103,635</a:t>
            </a:r>
          </a:p>
        </p:txBody>
      </p:sp>
    </p:spTree>
    <p:extLst>
      <p:ext uri="{BB962C8B-B14F-4D97-AF65-F5344CB8AC3E}">
        <p14:creationId xmlns:p14="http://schemas.microsoft.com/office/powerpoint/2010/main" val="295280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PMP Website Updates</a:t>
            </a:r>
          </a:p>
          <a:p>
            <a:pPr lvl="1"/>
            <a:r>
              <a:rPr lang="en-US" dirty="0"/>
              <a:t>Verifications</a:t>
            </a:r>
          </a:p>
          <a:p>
            <a:pPr lvl="1"/>
            <a:r>
              <a:rPr lang="en-US" dirty="0"/>
              <a:t>Automated Registration/Verification</a:t>
            </a:r>
          </a:p>
          <a:p>
            <a:pPr lvl="1"/>
            <a:r>
              <a:rPr lang="en-US" dirty="0"/>
              <a:t>Forgot Password/User Name</a:t>
            </a:r>
          </a:p>
          <a:p>
            <a:r>
              <a:rPr lang="en-US" dirty="0"/>
              <a:t>Dashboard</a:t>
            </a:r>
          </a:p>
          <a:p>
            <a:pPr lvl="1"/>
            <a:r>
              <a:rPr lang="en-US" dirty="0"/>
              <a:t>FOIA Requests</a:t>
            </a:r>
          </a:p>
          <a:p>
            <a:r>
              <a:rPr lang="en-US" dirty="0"/>
              <a:t>PMPnow activation, outreach and marketing</a:t>
            </a:r>
          </a:p>
          <a:p>
            <a:r>
              <a:rPr lang="en-US" dirty="0"/>
              <a:t>Local Health Department Project</a:t>
            </a:r>
          </a:p>
          <a:p>
            <a:pPr lvl="1"/>
            <a:r>
              <a:rPr lang="en-US" dirty="0"/>
              <a:t>County reports (identifying hot spots)</a:t>
            </a:r>
          </a:p>
          <a:p>
            <a:pPr lvl="1"/>
            <a:r>
              <a:rPr lang="en-US" dirty="0"/>
              <a:t>Outreach and education</a:t>
            </a:r>
          </a:p>
          <a:p>
            <a:r>
              <a:rPr lang="en-US" dirty="0"/>
              <a:t>Naloxone </a:t>
            </a:r>
          </a:p>
          <a:p>
            <a:r>
              <a:rPr lang="en-US" dirty="0"/>
              <a:t>Medicinal Marijuana</a:t>
            </a:r>
          </a:p>
          <a:p>
            <a:r>
              <a:rPr lang="en-US" dirty="0"/>
              <a:t>Designees</a:t>
            </a:r>
          </a:p>
          <a:p>
            <a:r>
              <a:rPr lang="en-US" dirty="0"/>
              <a:t>Newsletter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PMP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2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Academic Detailing</a:t>
            </a:r>
          </a:p>
          <a:p>
            <a:r>
              <a:rPr lang="en-US" dirty="0"/>
              <a:t>DPH</a:t>
            </a:r>
          </a:p>
          <a:p>
            <a:pPr lvl="1"/>
            <a:r>
              <a:rPr lang="en-US" dirty="0"/>
              <a:t>Dashboard</a:t>
            </a:r>
          </a:p>
          <a:p>
            <a:pPr lvl="1"/>
            <a:r>
              <a:rPr lang="en-US" dirty="0"/>
              <a:t>Awareness Campaign</a:t>
            </a:r>
          </a:p>
          <a:p>
            <a:pPr lvl="1"/>
            <a:r>
              <a:rPr lang="en-US" dirty="0"/>
              <a:t>Research Projects</a:t>
            </a:r>
          </a:p>
          <a:p>
            <a:pPr lvl="2"/>
            <a:r>
              <a:rPr lang="en-US" dirty="0"/>
              <a:t>Risk Factors for Fatal and Non-fatal Overdose</a:t>
            </a:r>
          </a:p>
          <a:p>
            <a:r>
              <a:rPr lang="en-US" dirty="0"/>
              <a:t>Continuing Education </a:t>
            </a:r>
          </a:p>
          <a:p>
            <a:pPr lvl="1"/>
            <a:r>
              <a:rPr lang="en-US" dirty="0"/>
              <a:t>MME; PMP data analysis; MPE reports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96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2525"/>
            <a:ext cx="91440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34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95538"/>
            <a:ext cx="91440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33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Clustered Searching</a:t>
            </a:r>
          </a:p>
          <a:p>
            <a:r>
              <a:rPr lang="en-US" sz="1400" dirty="0"/>
              <a:t>User Patient Linking</a:t>
            </a:r>
          </a:p>
          <a:p>
            <a:r>
              <a:rPr lang="en-US" sz="1400" dirty="0"/>
              <a:t>RX Check hub</a:t>
            </a:r>
          </a:p>
          <a:p>
            <a:r>
              <a:rPr lang="en-US" sz="1400" dirty="0"/>
              <a:t>Prescriber Reports</a:t>
            </a:r>
          </a:p>
          <a:p>
            <a:r>
              <a:rPr lang="en-US" sz="1400" dirty="0"/>
              <a:t>DASA Drug Treatment facility finder</a:t>
            </a:r>
          </a:p>
          <a:p>
            <a:r>
              <a:rPr lang="en-US" sz="1400" dirty="0"/>
              <a:t>Patient Metric System</a:t>
            </a:r>
          </a:p>
          <a:p>
            <a:pPr lvl="1"/>
            <a:r>
              <a:rPr lang="en-US" sz="1400" dirty="0"/>
              <a:t>MME</a:t>
            </a:r>
          </a:p>
          <a:p>
            <a:pPr lvl="1"/>
            <a:r>
              <a:rPr lang="en-US" sz="1400" dirty="0"/>
              <a:t>MPE </a:t>
            </a:r>
          </a:p>
          <a:p>
            <a:pPr lvl="1"/>
            <a:r>
              <a:rPr lang="en-US" sz="1400" dirty="0"/>
              <a:t>Opioid Naivety</a:t>
            </a:r>
          </a:p>
          <a:p>
            <a:pPr lvl="1"/>
            <a:r>
              <a:rPr lang="en-US" sz="1400" dirty="0"/>
              <a:t>Opioid Benzo Overlap</a:t>
            </a:r>
          </a:p>
          <a:p>
            <a:pPr lvl="1"/>
            <a:r>
              <a:rPr lang="en-US" sz="1400" dirty="0"/>
              <a:t>Opioid Overlap</a:t>
            </a:r>
          </a:p>
          <a:p>
            <a:r>
              <a:rPr lang="en-US" sz="1400" dirty="0"/>
              <a:t>Medicinal Marijuana Patient Match</a:t>
            </a:r>
          </a:p>
          <a:p>
            <a:r>
              <a:rPr lang="en-US" sz="1400" dirty="0"/>
              <a:t>PMP website redesign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15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Patient Alert System</a:t>
            </a:r>
          </a:p>
          <a:p>
            <a:r>
              <a:rPr lang="en-US" dirty="0"/>
              <a:t>Blog</a:t>
            </a:r>
          </a:p>
          <a:p>
            <a:r>
              <a:rPr lang="en-US" dirty="0"/>
              <a:t>Electronic Prescription Fixing</a:t>
            </a:r>
          </a:p>
          <a:p>
            <a:r>
              <a:rPr lang="en-US" dirty="0"/>
              <a:t>Stolen Prescription Pad Alert</a:t>
            </a:r>
          </a:p>
          <a:p>
            <a:r>
              <a:rPr lang="en-US" dirty="0"/>
              <a:t>CE Page</a:t>
            </a:r>
          </a:p>
          <a:p>
            <a:r>
              <a:rPr lang="en-US" dirty="0"/>
              <a:t>Prescriptive Authority Page (Collaborative Practice Agreement)</a:t>
            </a:r>
          </a:p>
          <a:p>
            <a:r>
              <a:rPr lang="en-US" dirty="0"/>
              <a:t>Update Login Procedures</a:t>
            </a:r>
          </a:p>
          <a:p>
            <a:r>
              <a:rPr lang="en-US" dirty="0"/>
              <a:t>Alerts/Issues in your area</a:t>
            </a:r>
          </a:p>
          <a:p>
            <a:r>
              <a:rPr lang="en-US" dirty="0"/>
              <a:t>PMP Direct Messaging system</a:t>
            </a:r>
          </a:p>
          <a:p>
            <a:r>
              <a:rPr lang="en-US" dirty="0"/>
              <a:t>Upgrade the LEOR system</a:t>
            </a:r>
          </a:p>
          <a:p>
            <a:r>
              <a:rPr lang="en-US" dirty="0"/>
              <a:t>PMP LTC Project</a:t>
            </a:r>
          </a:p>
          <a:p>
            <a:r>
              <a:rPr lang="en-US" dirty="0"/>
              <a:t>PMP instructional Videos</a:t>
            </a:r>
          </a:p>
          <a:p>
            <a:r>
              <a:rPr lang="en-US" dirty="0"/>
              <a:t>Pharmacy Compliance</a:t>
            </a:r>
          </a:p>
          <a:p>
            <a:r>
              <a:rPr lang="en-US" dirty="0"/>
              <a:t>Medicaid Restriction Program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85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current clinical database associates</a:t>
            </a:r>
          </a:p>
          <a:p>
            <a:r>
              <a:rPr lang="en-US" dirty="0"/>
              <a:t>Hiring five new positions</a:t>
            </a:r>
          </a:p>
          <a:p>
            <a:pPr lvl="1"/>
            <a:r>
              <a:rPr lang="en-US" dirty="0"/>
              <a:t>Two clinical database associates</a:t>
            </a:r>
          </a:p>
          <a:p>
            <a:pPr lvl="1"/>
            <a:r>
              <a:rPr lang="en-US" dirty="0"/>
              <a:t>Two clinical web developers</a:t>
            </a:r>
          </a:p>
          <a:p>
            <a:pPr lvl="1"/>
            <a:r>
              <a:rPr lang="en-US" dirty="0"/>
              <a:t>One project coordinator </a:t>
            </a:r>
          </a:p>
          <a:p>
            <a:r>
              <a:rPr lang="en-US" dirty="0"/>
              <a:t>Email Resume to dhs.pmp@illinois.gov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 Hiring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6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62,331 PMP Users </a:t>
            </a:r>
            <a:r>
              <a:rPr lang="en-US" sz="1200" dirty="0"/>
              <a:t>(as of February 8, 2018)</a:t>
            </a:r>
          </a:p>
          <a:p>
            <a:pPr lvl="1"/>
            <a:r>
              <a:rPr lang="en-US" dirty="0"/>
              <a:t>25,573 registrations since December, 2017</a:t>
            </a:r>
          </a:p>
          <a:p>
            <a:pPr lvl="1"/>
            <a:r>
              <a:rPr lang="en-US" dirty="0"/>
              <a:t>51, 345 Prescribers</a:t>
            </a:r>
          </a:p>
          <a:p>
            <a:pPr lvl="1"/>
            <a:r>
              <a:rPr lang="en-US" dirty="0"/>
              <a:t>10,986 Dispensers</a:t>
            </a:r>
          </a:p>
          <a:p>
            <a:r>
              <a:rPr lang="en-US" dirty="0"/>
              <a:t>Six weeks behind </a:t>
            </a:r>
            <a:r>
              <a:rPr lang="en-US"/>
              <a:t>on registrations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 Registrations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5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CDC – Prescription Drug Overdose – Prevention for States </a:t>
            </a:r>
            <a:r>
              <a:rPr lang="en-US" sz="1800" dirty="0"/>
              <a:t>(Including two supplemental grants)</a:t>
            </a:r>
          </a:p>
          <a:p>
            <a:pPr lvl="1"/>
            <a:r>
              <a:rPr lang="en-US" dirty="0"/>
              <a:t>Enhance PMP</a:t>
            </a:r>
          </a:p>
          <a:p>
            <a:pPr lvl="1"/>
            <a:r>
              <a:rPr lang="en-US" dirty="0"/>
              <a:t>Community Intervention</a:t>
            </a:r>
          </a:p>
          <a:p>
            <a:r>
              <a:rPr lang="en-US" dirty="0"/>
              <a:t>SAMHSA State Targeted Response (DASA)</a:t>
            </a:r>
          </a:p>
          <a:p>
            <a:pPr lvl="1"/>
            <a:r>
              <a:rPr lang="en-US" dirty="0"/>
              <a:t>E.H.R. Connections</a:t>
            </a:r>
          </a:p>
          <a:p>
            <a:r>
              <a:rPr lang="en-US" dirty="0"/>
              <a:t>Harold Rogers PDMP Grant</a:t>
            </a:r>
          </a:p>
          <a:p>
            <a:pPr lvl="1"/>
            <a:r>
              <a:rPr lang="en-US" dirty="0"/>
              <a:t>Enhance PMP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Grants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Universal PMP Registration</a:t>
            </a:r>
          </a:p>
          <a:p>
            <a:pPr lvl="1"/>
            <a:r>
              <a:rPr lang="en-US" dirty="0"/>
              <a:t>Public Act 100-0564</a:t>
            </a:r>
          </a:p>
          <a:p>
            <a:r>
              <a:rPr lang="en-US" dirty="0"/>
              <a:t>Enhance PMP Website</a:t>
            </a:r>
          </a:p>
          <a:p>
            <a:r>
              <a:rPr lang="en-US" dirty="0"/>
              <a:t>E.H.R. Connectivity</a:t>
            </a:r>
          </a:p>
          <a:p>
            <a:r>
              <a:rPr lang="en-US" dirty="0"/>
              <a:t>Promote CDC Prescribing Guidelines</a:t>
            </a:r>
          </a:p>
          <a:p>
            <a:r>
              <a:rPr lang="en-US" dirty="0"/>
              <a:t>Daily PMP Reporting</a:t>
            </a:r>
          </a:p>
          <a:p>
            <a:r>
              <a:rPr lang="en-US" dirty="0"/>
              <a:t>Expand At-risk Patient Reporting</a:t>
            </a:r>
          </a:p>
          <a:p>
            <a:r>
              <a:rPr lang="en-US" dirty="0"/>
              <a:t>Conduct Public Health Surveillance </a:t>
            </a:r>
          </a:p>
          <a:p>
            <a:r>
              <a:rPr lang="en-US" dirty="0"/>
              <a:t>Provide Technical Assistance to Local Health Depts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PMP Projects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7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Medicaid Fraud </a:t>
            </a:r>
          </a:p>
          <a:p>
            <a:r>
              <a:rPr lang="en-US" dirty="0"/>
              <a:t>Assist with Medicaid Restriction Program</a:t>
            </a:r>
          </a:p>
          <a:p>
            <a:r>
              <a:rPr lang="en-US" dirty="0"/>
              <a:t>Identify Hot Spots in Illinois</a:t>
            </a:r>
          </a:p>
          <a:p>
            <a:r>
              <a:rPr lang="en-US" dirty="0"/>
              <a:t>Continuing Education</a:t>
            </a:r>
          </a:p>
          <a:p>
            <a:r>
              <a:rPr lang="en-US" dirty="0"/>
              <a:t>Academic Detailing</a:t>
            </a:r>
          </a:p>
          <a:p>
            <a:r>
              <a:rPr lang="en-US" dirty="0"/>
              <a:t>Dashboard</a:t>
            </a:r>
          </a:p>
          <a:p>
            <a:r>
              <a:rPr lang="en-US" dirty="0"/>
              <a:t>Website Redesign</a:t>
            </a:r>
          </a:p>
          <a:p>
            <a:r>
              <a:rPr lang="en-US" dirty="0"/>
              <a:t>Online Law Enforcement Access (Indirect Access)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 Projects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5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Morphine Milligram Equivalent Calculator</a:t>
            </a:r>
          </a:p>
          <a:p>
            <a:r>
              <a:rPr lang="en-US" dirty="0"/>
              <a:t>Multiple Provider Episode Calculator</a:t>
            </a:r>
          </a:p>
          <a:p>
            <a:r>
              <a:rPr lang="en-US" dirty="0"/>
              <a:t>Prescriber Reports</a:t>
            </a:r>
          </a:p>
          <a:p>
            <a:r>
              <a:rPr lang="en-US" dirty="0"/>
              <a:t>Medical Marijuana </a:t>
            </a:r>
          </a:p>
          <a:p>
            <a:r>
              <a:rPr lang="en-US" dirty="0"/>
              <a:t>Awareness Campaign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Designee Access</a:t>
            </a:r>
          </a:p>
          <a:p>
            <a:r>
              <a:rPr lang="en-US" dirty="0"/>
              <a:t>Identity Resolution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 Projects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26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27  Connections </a:t>
            </a:r>
            <a:r>
              <a:rPr lang="en-US" sz="1200" dirty="0"/>
              <a:t>(Illinois, Missouri and Iowa)</a:t>
            </a:r>
            <a:endParaRPr lang="en-US" dirty="0"/>
          </a:p>
          <a:p>
            <a:pPr lvl="1"/>
            <a:r>
              <a:rPr lang="en-US" dirty="0"/>
              <a:t>Facility type</a:t>
            </a:r>
          </a:p>
          <a:p>
            <a:pPr lvl="2"/>
            <a:r>
              <a:rPr lang="en-US" dirty="0"/>
              <a:t>22 hospitals</a:t>
            </a:r>
          </a:p>
          <a:p>
            <a:pPr lvl="2"/>
            <a:r>
              <a:rPr lang="en-US" dirty="0"/>
              <a:t>2 clinics</a:t>
            </a:r>
          </a:p>
          <a:p>
            <a:pPr lvl="2"/>
            <a:r>
              <a:rPr lang="en-US" dirty="0"/>
              <a:t>2 pain clinics</a:t>
            </a:r>
          </a:p>
          <a:p>
            <a:pPr lvl="2"/>
            <a:r>
              <a:rPr lang="en-US" dirty="0"/>
              <a:t>1 FQHC</a:t>
            </a:r>
          </a:p>
          <a:p>
            <a:pPr lvl="1"/>
            <a:r>
              <a:rPr lang="en-US" dirty="0"/>
              <a:t>3,243,825 searches in January, 2018</a:t>
            </a:r>
          </a:p>
          <a:p>
            <a:pPr lvl="1"/>
            <a:r>
              <a:rPr lang="en-US" dirty="0"/>
              <a:t>636 Sites</a:t>
            </a:r>
          </a:p>
          <a:p>
            <a:pPr lvl="2"/>
            <a:r>
              <a:rPr lang="en-US" dirty="0"/>
              <a:t>Includes ambulatory sites and ambulances</a:t>
            </a:r>
          </a:p>
          <a:p>
            <a:pPr lvl="1"/>
            <a:r>
              <a:rPr lang="en-US" dirty="0"/>
              <a:t>Three request types</a:t>
            </a:r>
          </a:p>
          <a:p>
            <a:pPr lvl="1"/>
            <a:r>
              <a:rPr lang="en-US" dirty="0"/>
              <a:t>35 facilities in the pipeline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CDB-CF96-4BE3-A705-A1FEF5278E5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68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319</TotalTime>
  <Words>507</Words>
  <Application>Microsoft Office PowerPoint</Application>
  <PresentationFormat>On-screen Show (4:3)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Candara</vt:lpstr>
      <vt:lpstr>Symbol</vt:lpstr>
      <vt:lpstr>Waveform</vt:lpstr>
      <vt:lpstr>Illinois Prescription Monitoring Program  Opioid Advisory Council - February, 2018</vt:lpstr>
      <vt:lpstr>PMP Registrations</vt:lpstr>
      <vt:lpstr>Registrations</vt:lpstr>
      <vt:lpstr>Searches</vt:lpstr>
      <vt:lpstr>Federal Grants</vt:lpstr>
      <vt:lpstr> PMP Projects Overview</vt:lpstr>
      <vt:lpstr>PMP Projects Overview</vt:lpstr>
      <vt:lpstr>PMP Projects Overview</vt:lpstr>
      <vt:lpstr>PMPnow</vt:lpstr>
      <vt:lpstr>PMPnow Outreach and Features</vt:lpstr>
      <vt:lpstr>PMPnow Active Sites</vt:lpstr>
      <vt:lpstr>PMPnow Searches</vt:lpstr>
      <vt:lpstr>PMP Projects</vt:lpstr>
      <vt:lpstr>PMP Projects</vt:lpstr>
      <vt:lpstr>PowerPoint Presentation</vt:lpstr>
      <vt:lpstr>PowerPoint Presentation</vt:lpstr>
      <vt:lpstr>Upcoming Projects</vt:lpstr>
      <vt:lpstr>Upcoming Projects</vt:lpstr>
      <vt:lpstr>PMP Hiring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Berberet, Craig</dc:creator>
  <cp:lastModifiedBy>Jennings, Jennifer</cp:lastModifiedBy>
  <cp:revision>50</cp:revision>
  <dcterms:created xsi:type="dcterms:W3CDTF">2018-01-25T12:47:23Z</dcterms:created>
  <dcterms:modified xsi:type="dcterms:W3CDTF">2018-03-08T19:56:44Z</dcterms:modified>
</cp:coreProperties>
</file>