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1.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4.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5.xml" ContentType="application/vnd.openxmlformats-officedocument.themeOverr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6.xml" ContentType="application/vnd.openxmlformats-officedocument.themeOverride+xml"/>
  <Override PartName="/ppt/tags/tag2.xml" ContentType="application/vnd.openxmlformats-officedocument.presentationml.tag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7.xml" ContentType="application/vnd.openxmlformats-officedocument.themeOverr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 id="2147483865" r:id="rId2"/>
    <p:sldMasterId id="2147483877" r:id="rId3"/>
    <p:sldMasterId id="2147484063" r:id="rId4"/>
    <p:sldMasterId id="2147484087" r:id="rId5"/>
  </p:sldMasterIdLst>
  <p:notesMasterIdLst>
    <p:notesMasterId r:id="rId37"/>
  </p:notesMasterIdLst>
  <p:handoutMasterIdLst>
    <p:handoutMasterId r:id="rId38"/>
  </p:handoutMasterIdLst>
  <p:sldIdLst>
    <p:sldId id="449" r:id="rId6"/>
    <p:sldId id="403" r:id="rId7"/>
    <p:sldId id="418" r:id="rId8"/>
    <p:sldId id="421" r:id="rId9"/>
    <p:sldId id="415" r:id="rId10"/>
    <p:sldId id="447" r:id="rId11"/>
    <p:sldId id="362" r:id="rId12"/>
    <p:sldId id="438" r:id="rId13"/>
    <p:sldId id="332" r:id="rId14"/>
    <p:sldId id="427" r:id="rId15"/>
    <p:sldId id="424" r:id="rId16"/>
    <p:sldId id="426" r:id="rId17"/>
    <p:sldId id="443" r:id="rId18"/>
    <p:sldId id="428" r:id="rId19"/>
    <p:sldId id="446" r:id="rId20"/>
    <p:sldId id="441" r:id="rId21"/>
    <p:sldId id="442" r:id="rId22"/>
    <p:sldId id="430" r:id="rId23"/>
    <p:sldId id="407" r:id="rId24"/>
    <p:sldId id="431" r:id="rId25"/>
    <p:sldId id="444" r:id="rId26"/>
    <p:sldId id="412" r:id="rId27"/>
    <p:sldId id="414" r:id="rId28"/>
    <p:sldId id="416" r:id="rId29"/>
    <p:sldId id="432" r:id="rId30"/>
    <p:sldId id="433" r:id="rId31"/>
    <p:sldId id="434" r:id="rId32"/>
    <p:sldId id="436" r:id="rId33"/>
    <p:sldId id="435" r:id="rId34"/>
    <p:sldId id="448" r:id="rId35"/>
    <p:sldId id="445" r:id="rId36"/>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B98E175-C583-4C14-8315-84974E3572F7}">
          <p14:sldIdLst>
            <p14:sldId id="449"/>
            <p14:sldId id="403"/>
            <p14:sldId id="418"/>
            <p14:sldId id="421"/>
          </p14:sldIdLst>
        </p14:section>
        <p14:section name="Overview" id="{6BBCB0A9-9B11-458F-B438-3F2F3AF80D07}">
          <p14:sldIdLst>
            <p14:sldId id="415"/>
            <p14:sldId id="447"/>
            <p14:sldId id="362"/>
            <p14:sldId id="438"/>
          </p14:sldIdLst>
        </p14:section>
        <p14:section name="Recognizing overdose" id="{65B3F130-B5E0-4310-8686-32B24CC0F384}">
          <p14:sldIdLst>
            <p14:sldId id="332"/>
            <p14:sldId id="427"/>
            <p14:sldId id="424"/>
            <p14:sldId id="426"/>
          </p14:sldIdLst>
        </p14:section>
        <p14:section name="Reversing Overdose" id="{CA24CBD3-2B5A-410A-9B83-EDA21301F702}">
          <p14:sldIdLst>
            <p14:sldId id="443"/>
            <p14:sldId id="428"/>
            <p14:sldId id="446"/>
            <p14:sldId id="441"/>
            <p14:sldId id="442"/>
            <p14:sldId id="430"/>
            <p14:sldId id="407"/>
            <p14:sldId id="431"/>
            <p14:sldId id="444"/>
            <p14:sldId id="412"/>
            <p14:sldId id="414"/>
            <p14:sldId id="416"/>
            <p14:sldId id="432"/>
            <p14:sldId id="433"/>
            <p14:sldId id="434"/>
            <p14:sldId id="436"/>
          </p14:sldIdLst>
        </p14:section>
        <p14:section name="Resources" id="{336279AE-7517-4F0E-AFC5-FC77057B8826}">
          <p14:sldIdLst>
            <p14:sldId id="435"/>
            <p14:sldId id="448"/>
            <p14:sldId id="4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forte, Rosie M." initials="GRM" lastIdx="28" clrIdx="0"/>
  <p:cmAuthor id="1" name="Joan Jennings" initials="JJ"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EAC"/>
    <a:srgbClr val="13ABCF"/>
    <a:srgbClr val="0B91B5"/>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62" autoAdjust="0"/>
    <p:restoredTop sz="91116" autoAdjust="0"/>
  </p:normalViewPr>
  <p:slideViewPr>
    <p:cSldViewPr snapToGrid="0">
      <p:cViewPr varScale="1">
        <p:scale>
          <a:sx n="91" d="100"/>
          <a:sy n="91" d="100"/>
        </p:scale>
        <p:origin x="1142" y="62"/>
      </p:cViewPr>
      <p:guideLst>
        <p:guide orient="horz" pos="2160"/>
        <p:guide pos="2880"/>
      </p:guideLst>
    </p:cSldViewPr>
  </p:slideViewPr>
  <p:notesTextViewPr>
    <p:cViewPr>
      <p:scale>
        <a:sx n="1" d="1"/>
        <a:sy n="1" d="1"/>
      </p:scale>
      <p:origin x="0" y="0"/>
    </p:cViewPr>
  </p:notesTextViewPr>
  <p:sorterViewPr>
    <p:cViewPr>
      <p:scale>
        <a:sx n="100" d="100"/>
        <a:sy n="100" d="100"/>
      </p:scale>
      <p:origin x="0" y="6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4FF16-4730-4EF0-82AA-0CE5B57B404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767C474-4139-464E-ADA6-748B8D286E02}">
      <dgm:prSet phldrT="[Text]" custT="1"/>
      <dgm:spPr>
        <a:solidFill>
          <a:srgbClr val="13ABCF"/>
        </a:solidFill>
        <a:ln w="12700" cap="flat" cmpd="sng" algn="ctr">
          <a:solidFill>
            <a:prstClr val="white">
              <a:hueOff val="0"/>
              <a:satOff val="0"/>
              <a:lumOff val="0"/>
              <a:alphaOff val="0"/>
            </a:prstClr>
          </a:solidFill>
          <a:prstDash val="solid"/>
        </a:ln>
        <a:effectLst/>
      </dgm:spPr>
      <dgm:t>
        <a:bodyPr spcFirstLastPara="0" vert="horz" wrap="square" lIns="114300" tIns="114300" rIns="114300" bIns="114300" numCol="1" spcCol="1270" anchor="ctr" anchorCtr="0"/>
        <a:lstStyle/>
        <a:p>
          <a:pPr marL="0" lvl="0" indent="0" algn="l" defTabSz="1333500">
            <a:lnSpc>
              <a:spcPct val="90000"/>
            </a:lnSpc>
            <a:spcBef>
              <a:spcPct val="0"/>
            </a:spcBef>
            <a:spcAft>
              <a:spcPct val="35000"/>
            </a:spcAft>
            <a:buNone/>
          </a:pPr>
          <a:r>
            <a:rPr lang="en-US" sz="3000" kern="1200" dirty="0">
              <a:solidFill>
                <a:schemeClr val="bg2"/>
              </a:solidFill>
              <a:latin typeface="Adobe Devanagari" panose="02040503050201020203" pitchFamily="18" charset="0"/>
              <a:ea typeface="+mn-ea"/>
              <a:cs typeface="Adobe Devanagari" panose="02040503050201020203" pitchFamily="18" charset="0"/>
            </a:rPr>
            <a:t>Understand the opioid crisis occurring in Illinois and across the United States</a:t>
          </a:r>
        </a:p>
      </dgm:t>
    </dgm:pt>
    <dgm:pt modelId="{BE5B8245-7EEC-48C1-9D39-85C30388B560}" type="parTrans" cxnId="{034E3435-804A-409D-9B1B-A792E5BB9F72}">
      <dgm:prSet/>
      <dgm:spPr/>
      <dgm:t>
        <a:bodyPr/>
        <a:lstStyle/>
        <a:p>
          <a:endParaRPr lang="en-US"/>
        </a:p>
      </dgm:t>
    </dgm:pt>
    <dgm:pt modelId="{71AC1380-1149-4701-A66F-A76CF400CAE3}" type="sibTrans" cxnId="{034E3435-804A-409D-9B1B-A792E5BB9F72}">
      <dgm:prSet/>
      <dgm:spPr/>
      <dgm:t>
        <a:bodyPr/>
        <a:lstStyle/>
        <a:p>
          <a:endParaRPr lang="en-US"/>
        </a:p>
      </dgm:t>
    </dgm:pt>
    <dgm:pt modelId="{81D1FD2C-298E-48F9-BB59-0BCA1E3930BD}">
      <dgm:prSet phldrT="[Text]" custT="1"/>
      <dgm:spPr>
        <a:solidFill>
          <a:srgbClr val="13ABCF"/>
        </a:solidFill>
        <a:ln w="12700" cap="flat" cmpd="sng" algn="ctr">
          <a:solidFill>
            <a:prstClr val="white">
              <a:hueOff val="0"/>
              <a:satOff val="0"/>
              <a:lumOff val="0"/>
              <a:alphaOff val="0"/>
            </a:prstClr>
          </a:solidFill>
          <a:prstDash val="solid"/>
        </a:ln>
        <a:effectLst/>
      </dgm:spPr>
      <dgm:t>
        <a:bodyPr/>
        <a:lstStyle/>
        <a:p>
          <a:r>
            <a:rPr lang="en-US" sz="3000" dirty="0">
              <a:solidFill>
                <a:schemeClr val="bg2"/>
              </a:solidFill>
              <a:latin typeface="Adobe Devanagari" panose="02040503050201020203" pitchFamily="18" charset="0"/>
              <a:cs typeface="Adobe Devanagari" panose="02040503050201020203" pitchFamily="18" charset="0"/>
            </a:rPr>
            <a:t>Learn how to identify and respond to an opioid overdose</a:t>
          </a:r>
        </a:p>
      </dgm:t>
    </dgm:pt>
    <dgm:pt modelId="{D16C5D83-9229-4CE0-8110-8ADDF2F66A8D}" type="parTrans" cxnId="{6FDE9B41-D107-4F9C-B8AA-AB6F85A8E4C8}">
      <dgm:prSet/>
      <dgm:spPr/>
      <dgm:t>
        <a:bodyPr/>
        <a:lstStyle/>
        <a:p>
          <a:endParaRPr lang="en-US"/>
        </a:p>
      </dgm:t>
    </dgm:pt>
    <dgm:pt modelId="{C0F71671-2D12-4DC0-A1B0-2BFE973F79A8}" type="sibTrans" cxnId="{6FDE9B41-D107-4F9C-B8AA-AB6F85A8E4C8}">
      <dgm:prSet/>
      <dgm:spPr/>
      <dgm:t>
        <a:bodyPr/>
        <a:lstStyle/>
        <a:p>
          <a:endParaRPr lang="en-US"/>
        </a:p>
      </dgm:t>
    </dgm:pt>
    <dgm:pt modelId="{22DE5910-B8B7-472A-B0BA-28E8A3FED937}">
      <dgm:prSet phldrT="[Text]" custT="1"/>
      <dgm:spPr>
        <a:solidFill>
          <a:srgbClr val="13ABCF"/>
        </a:solidFill>
        <a:ln w="12700" cap="flat" cmpd="sng" algn="ctr">
          <a:solidFill>
            <a:prstClr val="white">
              <a:hueOff val="0"/>
              <a:satOff val="0"/>
              <a:lumOff val="0"/>
              <a:alphaOff val="0"/>
            </a:prstClr>
          </a:solidFill>
          <a:prstDash val="solid"/>
        </a:ln>
        <a:effectLst/>
      </dgm:spPr>
      <dgm:t>
        <a:bodyPr spcFirstLastPara="0" vert="horz" wrap="square" lIns="114300" tIns="114300" rIns="114300" bIns="114300" numCol="1" spcCol="1270" anchor="ctr" anchorCtr="0"/>
        <a:lstStyle/>
        <a:p>
          <a:pPr marL="0" lvl="0" indent="0" algn="l" defTabSz="1333500">
            <a:lnSpc>
              <a:spcPct val="90000"/>
            </a:lnSpc>
            <a:spcBef>
              <a:spcPct val="0"/>
            </a:spcBef>
            <a:spcAft>
              <a:spcPct val="35000"/>
            </a:spcAft>
            <a:buNone/>
          </a:pPr>
          <a:endParaRPr lang="en-US" sz="3000" kern="1200" dirty="0">
            <a:solidFill>
              <a:schemeClr val="bg2"/>
            </a:solidFill>
            <a:latin typeface="Cambria" panose="02040503050406030204" pitchFamily="18" charset="0"/>
            <a:ea typeface="+mn-ea"/>
            <a:cs typeface="+mn-cs"/>
          </a:endParaRPr>
        </a:p>
      </dgm:t>
    </dgm:pt>
    <dgm:pt modelId="{73A3D7DD-FA44-4B34-A689-9EF2118FFEFA}" type="parTrans" cxnId="{4402DAA1-7E34-4970-9CAD-345D4657D610}">
      <dgm:prSet/>
      <dgm:spPr/>
      <dgm:t>
        <a:bodyPr/>
        <a:lstStyle/>
        <a:p>
          <a:endParaRPr lang="en-US"/>
        </a:p>
      </dgm:t>
    </dgm:pt>
    <dgm:pt modelId="{8CF505B2-7A6C-4B83-B4DE-533A1F2E59A3}" type="sibTrans" cxnId="{4402DAA1-7E34-4970-9CAD-345D4657D610}">
      <dgm:prSet/>
      <dgm:spPr/>
      <dgm:t>
        <a:bodyPr/>
        <a:lstStyle/>
        <a:p>
          <a:endParaRPr lang="en-US"/>
        </a:p>
      </dgm:t>
    </dgm:pt>
    <dgm:pt modelId="{2FADDAEF-C928-4A39-921F-62069C450C78}" type="pres">
      <dgm:prSet presAssocID="{58E4FF16-4730-4EF0-82AA-0CE5B57B404D}" presName="linear" presStyleCnt="0">
        <dgm:presLayoutVars>
          <dgm:dir/>
          <dgm:resizeHandles val="exact"/>
        </dgm:presLayoutVars>
      </dgm:prSet>
      <dgm:spPr/>
    </dgm:pt>
    <dgm:pt modelId="{0E18BDEC-16F0-4A87-813D-6377EEB789DB}" type="pres">
      <dgm:prSet presAssocID="{0767C474-4139-464E-ADA6-748B8D286E02}" presName="comp" presStyleCnt="0"/>
      <dgm:spPr/>
    </dgm:pt>
    <dgm:pt modelId="{D3681B44-B4F1-422C-A7F2-72A0C5EDC076}" type="pres">
      <dgm:prSet presAssocID="{0767C474-4139-464E-ADA6-748B8D286E02}" presName="box" presStyleLbl="node1" presStyleIdx="0" presStyleCnt="3" custAng="0" custLinFactY="-20017" custLinFactNeighborX="-620" custLinFactNeighborY="-100000"/>
      <dgm:spPr>
        <a:xfrm>
          <a:off x="0" y="0"/>
          <a:ext cx="7840661" cy="1419820"/>
        </a:xfrm>
        <a:prstGeom prst="roundRect">
          <a:avLst>
            <a:gd name="adj" fmla="val 10000"/>
          </a:avLst>
        </a:prstGeom>
      </dgm:spPr>
    </dgm:pt>
    <dgm:pt modelId="{209C3D49-46F2-41BF-9276-6ABCA63B277D}" type="pres">
      <dgm:prSet presAssocID="{0767C474-4139-464E-ADA6-748B8D286E02}" presName="img" presStyleLbl="fgImgPlace1" presStyleIdx="0" presStyleCnt="3" custLinFactNeighborX="-1102" custLinFactNeighborY="1226"/>
      <dgm:spPr>
        <a:noFill/>
      </dgm:spPr>
    </dgm:pt>
    <dgm:pt modelId="{1FBF825D-1664-41EF-BEDC-6BD092E669D8}" type="pres">
      <dgm:prSet presAssocID="{0767C474-4139-464E-ADA6-748B8D286E02}" presName="text" presStyleLbl="node1" presStyleIdx="0" presStyleCnt="3">
        <dgm:presLayoutVars>
          <dgm:bulletEnabled val="1"/>
        </dgm:presLayoutVars>
      </dgm:prSet>
      <dgm:spPr/>
    </dgm:pt>
    <dgm:pt modelId="{D1E38254-69D6-4F52-B4B5-DE77DE482527}" type="pres">
      <dgm:prSet presAssocID="{71AC1380-1149-4701-A66F-A76CF400CAE3}" presName="spacer" presStyleCnt="0"/>
      <dgm:spPr/>
    </dgm:pt>
    <dgm:pt modelId="{62424040-24EB-4D1E-9901-04B83CA75E96}" type="pres">
      <dgm:prSet presAssocID="{81D1FD2C-298E-48F9-BB59-0BCA1E3930BD}" presName="comp" presStyleCnt="0"/>
      <dgm:spPr/>
    </dgm:pt>
    <dgm:pt modelId="{B3B17C8F-C67E-41D8-AD07-503F72BF6793}" type="pres">
      <dgm:prSet presAssocID="{81D1FD2C-298E-48F9-BB59-0BCA1E3930BD}" presName="box" presStyleLbl="node1" presStyleIdx="1" presStyleCnt="3"/>
      <dgm:spPr>
        <a:xfrm>
          <a:off x="0" y="1561802"/>
          <a:ext cx="7840661" cy="1419820"/>
        </a:xfrm>
        <a:prstGeom prst="roundRect">
          <a:avLst>
            <a:gd name="adj" fmla="val 10000"/>
          </a:avLst>
        </a:prstGeom>
      </dgm:spPr>
    </dgm:pt>
    <dgm:pt modelId="{D873B31A-52EA-4A8B-9C26-92ED83A96AF9}" type="pres">
      <dgm:prSet presAssocID="{81D1FD2C-298E-48F9-BB59-0BCA1E3930BD}" presName="img" presStyleLbl="fgImgPlace1" presStyleIdx="1" presStyleCnt="3"/>
      <dgm:spPr>
        <a:noFill/>
      </dgm:spPr>
    </dgm:pt>
    <dgm:pt modelId="{BB706D66-E1D2-4AB6-A07D-8C52D8046F96}" type="pres">
      <dgm:prSet presAssocID="{81D1FD2C-298E-48F9-BB59-0BCA1E3930BD}" presName="text" presStyleLbl="node1" presStyleIdx="1" presStyleCnt="3">
        <dgm:presLayoutVars>
          <dgm:bulletEnabled val="1"/>
        </dgm:presLayoutVars>
      </dgm:prSet>
      <dgm:spPr/>
    </dgm:pt>
    <dgm:pt modelId="{C0994D45-A03C-462C-B5B4-8DEB28C38CA0}" type="pres">
      <dgm:prSet presAssocID="{C0F71671-2D12-4DC0-A1B0-2BFE973F79A8}" presName="spacer" presStyleCnt="0"/>
      <dgm:spPr/>
    </dgm:pt>
    <dgm:pt modelId="{08AD4265-5BF9-4F9B-AC48-ACC272E4C638}" type="pres">
      <dgm:prSet presAssocID="{22DE5910-B8B7-472A-B0BA-28E8A3FED937}" presName="comp" presStyleCnt="0"/>
      <dgm:spPr/>
    </dgm:pt>
    <dgm:pt modelId="{74CB7860-BFF3-4961-AAA4-ADEDECE107CF}" type="pres">
      <dgm:prSet presAssocID="{22DE5910-B8B7-472A-B0BA-28E8A3FED937}" presName="box" presStyleLbl="node1" presStyleIdx="2" presStyleCnt="3" custLinFactNeighborX="-118" custLinFactNeighborY="-78"/>
      <dgm:spPr>
        <a:xfrm>
          <a:off x="0" y="3123604"/>
          <a:ext cx="7840661" cy="1419820"/>
        </a:xfrm>
        <a:prstGeom prst="roundRect">
          <a:avLst>
            <a:gd name="adj" fmla="val 10000"/>
          </a:avLst>
        </a:prstGeom>
      </dgm:spPr>
    </dgm:pt>
    <dgm:pt modelId="{7255BFC9-5F72-4B52-85AD-D235146805B7}" type="pres">
      <dgm:prSet presAssocID="{22DE5910-B8B7-472A-B0BA-28E8A3FED937}" presName="img" presStyleLbl="fgImgPlace1" presStyleIdx="2" presStyleCnt="3"/>
      <dgm:spPr>
        <a:noFill/>
      </dgm:spPr>
    </dgm:pt>
    <dgm:pt modelId="{4B439AF6-EFFE-44FA-AFD8-5ABB6ADC1836}" type="pres">
      <dgm:prSet presAssocID="{22DE5910-B8B7-472A-B0BA-28E8A3FED937}" presName="text" presStyleLbl="node1" presStyleIdx="2" presStyleCnt="3">
        <dgm:presLayoutVars>
          <dgm:bulletEnabled val="1"/>
        </dgm:presLayoutVars>
      </dgm:prSet>
      <dgm:spPr/>
    </dgm:pt>
  </dgm:ptLst>
  <dgm:cxnLst>
    <dgm:cxn modelId="{034E3435-804A-409D-9B1B-A792E5BB9F72}" srcId="{58E4FF16-4730-4EF0-82AA-0CE5B57B404D}" destId="{0767C474-4139-464E-ADA6-748B8D286E02}" srcOrd="0" destOrd="0" parTransId="{BE5B8245-7EEC-48C1-9D39-85C30388B560}" sibTransId="{71AC1380-1149-4701-A66F-A76CF400CAE3}"/>
    <dgm:cxn modelId="{F247CC38-3DB7-4E0A-92E5-2D2FADCA3FDE}" type="presOf" srcId="{0767C474-4139-464E-ADA6-748B8D286E02}" destId="{D3681B44-B4F1-422C-A7F2-72A0C5EDC076}" srcOrd="0" destOrd="0" presId="urn:microsoft.com/office/officeart/2005/8/layout/vList4"/>
    <dgm:cxn modelId="{6FDE9B41-D107-4F9C-B8AA-AB6F85A8E4C8}" srcId="{58E4FF16-4730-4EF0-82AA-0CE5B57B404D}" destId="{81D1FD2C-298E-48F9-BB59-0BCA1E3930BD}" srcOrd="1" destOrd="0" parTransId="{D16C5D83-9229-4CE0-8110-8ADDF2F66A8D}" sibTransId="{C0F71671-2D12-4DC0-A1B0-2BFE973F79A8}"/>
    <dgm:cxn modelId="{EA678E4C-A352-4BE8-B4E8-29FBD58773FD}" type="presOf" srcId="{0767C474-4139-464E-ADA6-748B8D286E02}" destId="{1FBF825D-1664-41EF-BEDC-6BD092E669D8}" srcOrd="1" destOrd="0" presId="urn:microsoft.com/office/officeart/2005/8/layout/vList4"/>
    <dgm:cxn modelId="{7DE41859-1AD6-4B82-89D2-DE81EE245ACE}" type="presOf" srcId="{58E4FF16-4730-4EF0-82AA-0CE5B57B404D}" destId="{2FADDAEF-C928-4A39-921F-62069C450C78}" srcOrd="0" destOrd="0" presId="urn:microsoft.com/office/officeart/2005/8/layout/vList4"/>
    <dgm:cxn modelId="{4402DAA1-7E34-4970-9CAD-345D4657D610}" srcId="{58E4FF16-4730-4EF0-82AA-0CE5B57B404D}" destId="{22DE5910-B8B7-472A-B0BA-28E8A3FED937}" srcOrd="2" destOrd="0" parTransId="{73A3D7DD-FA44-4B34-A689-9EF2118FFEFA}" sibTransId="{8CF505B2-7A6C-4B83-B4DE-533A1F2E59A3}"/>
    <dgm:cxn modelId="{8EF316A2-376E-4217-906B-3B0AA170DC15}" type="presOf" srcId="{81D1FD2C-298E-48F9-BB59-0BCA1E3930BD}" destId="{B3B17C8F-C67E-41D8-AD07-503F72BF6793}" srcOrd="0" destOrd="0" presId="urn:microsoft.com/office/officeart/2005/8/layout/vList4"/>
    <dgm:cxn modelId="{B8A061A9-EBDC-4B8E-9A8E-E4A1408690CB}" type="presOf" srcId="{22DE5910-B8B7-472A-B0BA-28E8A3FED937}" destId="{74CB7860-BFF3-4961-AAA4-ADEDECE107CF}" srcOrd="0" destOrd="0" presId="urn:microsoft.com/office/officeart/2005/8/layout/vList4"/>
    <dgm:cxn modelId="{1EE163C1-5602-44E8-81FA-58FA279FC6F6}" type="presOf" srcId="{81D1FD2C-298E-48F9-BB59-0BCA1E3930BD}" destId="{BB706D66-E1D2-4AB6-A07D-8C52D8046F96}" srcOrd="1" destOrd="0" presId="urn:microsoft.com/office/officeart/2005/8/layout/vList4"/>
    <dgm:cxn modelId="{609941C2-EE14-4ACA-BC90-0AFD608D6E0F}" type="presOf" srcId="{22DE5910-B8B7-472A-B0BA-28E8A3FED937}" destId="{4B439AF6-EFFE-44FA-AFD8-5ABB6ADC1836}" srcOrd="1" destOrd="0" presId="urn:microsoft.com/office/officeart/2005/8/layout/vList4"/>
    <dgm:cxn modelId="{D36FC430-A53B-43E1-836B-C3A8B3D2EC2C}" type="presParOf" srcId="{2FADDAEF-C928-4A39-921F-62069C450C78}" destId="{0E18BDEC-16F0-4A87-813D-6377EEB789DB}" srcOrd="0" destOrd="0" presId="urn:microsoft.com/office/officeart/2005/8/layout/vList4"/>
    <dgm:cxn modelId="{6007657B-AC7F-4475-938F-63A8EC0A77B8}" type="presParOf" srcId="{0E18BDEC-16F0-4A87-813D-6377EEB789DB}" destId="{D3681B44-B4F1-422C-A7F2-72A0C5EDC076}" srcOrd="0" destOrd="0" presId="urn:microsoft.com/office/officeart/2005/8/layout/vList4"/>
    <dgm:cxn modelId="{46D30AB8-27BE-4D23-A992-825972890D1D}" type="presParOf" srcId="{0E18BDEC-16F0-4A87-813D-6377EEB789DB}" destId="{209C3D49-46F2-41BF-9276-6ABCA63B277D}" srcOrd="1" destOrd="0" presId="urn:microsoft.com/office/officeart/2005/8/layout/vList4"/>
    <dgm:cxn modelId="{81BEA66C-630E-4A48-979B-DF71AC3B374B}" type="presParOf" srcId="{0E18BDEC-16F0-4A87-813D-6377EEB789DB}" destId="{1FBF825D-1664-41EF-BEDC-6BD092E669D8}" srcOrd="2" destOrd="0" presId="urn:microsoft.com/office/officeart/2005/8/layout/vList4"/>
    <dgm:cxn modelId="{B8F2B0EB-FF5A-421A-A224-488D956E4BDD}" type="presParOf" srcId="{2FADDAEF-C928-4A39-921F-62069C450C78}" destId="{D1E38254-69D6-4F52-B4B5-DE77DE482527}" srcOrd="1" destOrd="0" presId="urn:microsoft.com/office/officeart/2005/8/layout/vList4"/>
    <dgm:cxn modelId="{562745F9-6BCA-48DB-B380-1378F3F3AD83}" type="presParOf" srcId="{2FADDAEF-C928-4A39-921F-62069C450C78}" destId="{62424040-24EB-4D1E-9901-04B83CA75E96}" srcOrd="2" destOrd="0" presId="urn:microsoft.com/office/officeart/2005/8/layout/vList4"/>
    <dgm:cxn modelId="{55078B9C-855A-4BBA-9470-592218966F6A}" type="presParOf" srcId="{62424040-24EB-4D1E-9901-04B83CA75E96}" destId="{B3B17C8F-C67E-41D8-AD07-503F72BF6793}" srcOrd="0" destOrd="0" presId="urn:microsoft.com/office/officeart/2005/8/layout/vList4"/>
    <dgm:cxn modelId="{B717EA04-2CDC-4DB3-9720-4A7ACFF0A6B2}" type="presParOf" srcId="{62424040-24EB-4D1E-9901-04B83CA75E96}" destId="{D873B31A-52EA-4A8B-9C26-92ED83A96AF9}" srcOrd="1" destOrd="0" presId="urn:microsoft.com/office/officeart/2005/8/layout/vList4"/>
    <dgm:cxn modelId="{46B9D61F-E4DB-4024-9A92-9DFE423EA6D8}" type="presParOf" srcId="{62424040-24EB-4D1E-9901-04B83CA75E96}" destId="{BB706D66-E1D2-4AB6-A07D-8C52D8046F96}" srcOrd="2" destOrd="0" presId="urn:microsoft.com/office/officeart/2005/8/layout/vList4"/>
    <dgm:cxn modelId="{1EA803F5-16A2-4119-89C6-444E51A40163}" type="presParOf" srcId="{2FADDAEF-C928-4A39-921F-62069C450C78}" destId="{C0994D45-A03C-462C-B5B4-8DEB28C38CA0}" srcOrd="3" destOrd="0" presId="urn:microsoft.com/office/officeart/2005/8/layout/vList4"/>
    <dgm:cxn modelId="{F8FACF5C-7889-456A-AF70-7704697B1A06}" type="presParOf" srcId="{2FADDAEF-C928-4A39-921F-62069C450C78}" destId="{08AD4265-5BF9-4F9B-AC48-ACC272E4C638}" srcOrd="4" destOrd="0" presId="urn:microsoft.com/office/officeart/2005/8/layout/vList4"/>
    <dgm:cxn modelId="{EBF72C65-5685-4533-A790-B8CE076BEEFF}" type="presParOf" srcId="{08AD4265-5BF9-4F9B-AC48-ACC272E4C638}" destId="{74CB7860-BFF3-4961-AAA4-ADEDECE107CF}" srcOrd="0" destOrd="0" presId="urn:microsoft.com/office/officeart/2005/8/layout/vList4"/>
    <dgm:cxn modelId="{F0A2037D-D016-4030-9068-778022694946}" type="presParOf" srcId="{08AD4265-5BF9-4F9B-AC48-ACC272E4C638}" destId="{7255BFC9-5F72-4B52-85AD-D235146805B7}" srcOrd="1" destOrd="0" presId="urn:microsoft.com/office/officeart/2005/8/layout/vList4"/>
    <dgm:cxn modelId="{A5028A96-B902-453D-87FB-2A4BC9263892}" type="presParOf" srcId="{08AD4265-5BF9-4F9B-AC48-ACC272E4C638}" destId="{4B439AF6-EFFE-44FA-AFD8-5ABB6ADC1836}"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7DCA77-8A5F-4A2D-B4D0-4E0F3F1BD3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AD6610-3B93-4179-9DC5-DB962F085F3E}">
      <dgm:prSet phldrT="[Text]"/>
      <dgm:spPr/>
      <dgm:t>
        <a:bodyPr/>
        <a:lstStyle/>
        <a:p>
          <a:r>
            <a:rPr lang="en-US" b="1" dirty="0">
              <a:solidFill>
                <a:schemeClr val="tx1"/>
              </a:solidFill>
              <a:latin typeface="Century Gothic" panose="020B0502020202020204" pitchFamily="34" charset="0"/>
            </a:rPr>
            <a:t>Onset of action is about 2-3 minutes</a:t>
          </a:r>
          <a:endParaRPr lang="en-US" dirty="0">
            <a:solidFill>
              <a:schemeClr val="tx1"/>
            </a:solidFill>
          </a:endParaRPr>
        </a:p>
      </dgm:t>
    </dgm:pt>
    <dgm:pt modelId="{7D684231-EE65-415F-8723-68BE91865B42}" type="parTrans" cxnId="{506D2403-564A-4364-A364-31AAA6585180}">
      <dgm:prSet/>
      <dgm:spPr/>
      <dgm:t>
        <a:bodyPr/>
        <a:lstStyle/>
        <a:p>
          <a:endParaRPr lang="en-US">
            <a:solidFill>
              <a:schemeClr val="bg1"/>
            </a:solidFill>
          </a:endParaRPr>
        </a:p>
      </dgm:t>
    </dgm:pt>
    <dgm:pt modelId="{BE3E039A-5F9E-428B-9EE3-14ADDCC6D998}" type="sibTrans" cxnId="{506D2403-564A-4364-A364-31AAA6585180}">
      <dgm:prSet/>
      <dgm:spPr/>
      <dgm:t>
        <a:bodyPr/>
        <a:lstStyle/>
        <a:p>
          <a:endParaRPr lang="en-US">
            <a:solidFill>
              <a:schemeClr val="bg1"/>
            </a:solidFill>
          </a:endParaRPr>
        </a:p>
      </dgm:t>
    </dgm:pt>
    <dgm:pt modelId="{ECA2B35F-655E-4772-8860-6A1AE9BA804C}">
      <dgm:prSet/>
      <dgm:spPr/>
      <dgm:t>
        <a:bodyPr/>
        <a:lstStyle/>
        <a:p>
          <a:r>
            <a:rPr lang="en-US" b="1" dirty="0">
              <a:solidFill>
                <a:schemeClr val="tx1"/>
              </a:solidFill>
              <a:latin typeface="Century Gothic" panose="020B0502020202020204" pitchFamily="34" charset="0"/>
            </a:rPr>
            <a:t>Duration of action is 30-120 minutes depending on method of administration</a:t>
          </a:r>
        </a:p>
      </dgm:t>
    </dgm:pt>
    <dgm:pt modelId="{C3E5F17D-215B-4E33-BED1-0141E1C229A2}" type="parTrans" cxnId="{4BC9491D-45F7-450C-8D1A-2F71C8E2572E}">
      <dgm:prSet/>
      <dgm:spPr/>
      <dgm:t>
        <a:bodyPr/>
        <a:lstStyle/>
        <a:p>
          <a:endParaRPr lang="en-US">
            <a:solidFill>
              <a:schemeClr val="bg1"/>
            </a:solidFill>
          </a:endParaRPr>
        </a:p>
      </dgm:t>
    </dgm:pt>
    <dgm:pt modelId="{EF594A63-635E-48B4-8C50-CAAE2BBF5CE6}" type="sibTrans" cxnId="{4BC9491D-45F7-450C-8D1A-2F71C8E2572E}">
      <dgm:prSet/>
      <dgm:spPr/>
      <dgm:t>
        <a:bodyPr/>
        <a:lstStyle/>
        <a:p>
          <a:endParaRPr lang="en-US">
            <a:solidFill>
              <a:schemeClr val="bg1"/>
            </a:solidFill>
          </a:endParaRPr>
        </a:p>
      </dgm:t>
    </dgm:pt>
    <dgm:pt modelId="{EAA70B86-33D8-4A25-85FE-483346BED294}">
      <dgm:prSet/>
      <dgm:spPr/>
      <dgm:t>
        <a:bodyPr/>
        <a:lstStyle/>
        <a:p>
          <a:r>
            <a:rPr lang="en-US" b="1" dirty="0">
              <a:solidFill>
                <a:schemeClr val="tx1"/>
              </a:solidFill>
              <a:latin typeface="Century Gothic" panose="020B0502020202020204" pitchFamily="34" charset="0"/>
            </a:rPr>
            <a:t>It only reverses overdoses caused by opioids</a:t>
          </a:r>
        </a:p>
      </dgm:t>
    </dgm:pt>
    <dgm:pt modelId="{6102C586-872F-4A0C-B8D3-69EA72903C45}" type="parTrans" cxnId="{22E6F475-6364-4B0D-BA47-15DA3CAA8EB4}">
      <dgm:prSet/>
      <dgm:spPr/>
      <dgm:t>
        <a:bodyPr/>
        <a:lstStyle/>
        <a:p>
          <a:endParaRPr lang="en-US">
            <a:solidFill>
              <a:schemeClr val="bg1"/>
            </a:solidFill>
          </a:endParaRPr>
        </a:p>
      </dgm:t>
    </dgm:pt>
    <dgm:pt modelId="{FA8877E6-F310-4A68-978B-4954C7FC580D}" type="sibTrans" cxnId="{22E6F475-6364-4B0D-BA47-15DA3CAA8EB4}">
      <dgm:prSet/>
      <dgm:spPr/>
      <dgm:t>
        <a:bodyPr/>
        <a:lstStyle/>
        <a:p>
          <a:endParaRPr lang="en-US">
            <a:solidFill>
              <a:schemeClr val="bg1"/>
            </a:solidFill>
          </a:endParaRPr>
        </a:p>
      </dgm:t>
    </dgm:pt>
    <dgm:pt modelId="{5A5463AE-6477-47FA-B570-D6DACA6A025D}">
      <dgm:prSet/>
      <dgm:spPr/>
      <dgm:t>
        <a:bodyPr/>
        <a:lstStyle/>
        <a:p>
          <a:r>
            <a:rPr lang="en-US" b="1" dirty="0">
              <a:solidFill>
                <a:schemeClr val="tx1"/>
              </a:solidFill>
              <a:latin typeface="Century Gothic" panose="020B0502020202020204" pitchFamily="34" charset="0"/>
            </a:rPr>
            <a:t>May be used in children and pregnant women</a:t>
          </a:r>
        </a:p>
      </dgm:t>
    </dgm:pt>
    <dgm:pt modelId="{A1E82ECC-2CA3-44F8-AC89-022914629EC2}" type="parTrans" cxnId="{54CE7FFB-3DAE-4CD9-8E3C-7903A404E993}">
      <dgm:prSet/>
      <dgm:spPr/>
      <dgm:t>
        <a:bodyPr/>
        <a:lstStyle/>
        <a:p>
          <a:endParaRPr lang="en-US">
            <a:solidFill>
              <a:schemeClr val="bg1"/>
            </a:solidFill>
          </a:endParaRPr>
        </a:p>
      </dgm:t>
    </dgm:pt>
    <dgm:pt modelId="{E16832A6-7CDF-4DE2-8590-650A62DC756E}" type="sibTrans" cxnId="{54CE7FFB-3DAE-4CD9-8E3C-7903A404E993}">
      <dgm:prSet/>
      <dgm:spPr/>
      <dgm:t>
        <a:bodyPr/>
        <a:lstStyle/>
        <a:p>
          <a:endParaRPr lang="en-US">
            <a:solidFill>
              <a:schemeClr val="bg1"/>
            </a:solidFill>
          </a:endParaRPr>
        </a:p>
      </dgm:t>
    </dgm:pt>
    <dgm:pt modelId="{5165CB77-EF7B-427E-8A76-CE5D9D2C6113}">
      <dgm:prSet/>
      <dgm:spPr/>
      <dgm:t>
        <a:bodyPr/>
        <a:lstStyle/>
        <a:p>
          <a:r>
            <a:rPr lang="en-US" b="1" dirty="0">
              <a:solidFill>
                <a:schemeClr val="tx1"/>
              </a:solidFill>
              <a:latin typeface="Century Gothic" panose="020B0502020202020204" pitchFamily="34" charset="0"/>
            </a:rPr>
            <a:t>Expired naloxone can still be administered </a:t>
          </a:r>
        </a:p>
      </dgm:t>
    </dgm:pt>
    <dgm:pt modelId="{A21DF77E-8B9E-4F1B-B2E2-25526623041E}" type="parTrans" cxnId="{4AA40599-A188-473D-847D-0FBD503EBB67}">
      <dgm:prSet/>
      <dgm:spPr/>
      <dgm:t>
        <a:bodyPr/>
        <a:lstStyle/>
        <a:p>
          <a:endParaRPr lang="en-US">
            <a:solidFill>
              <a:schemeClr val="bg1"/>
            </a:solidFill>
          </a:endParaRPr>
        </a:p>
      </dgm:t>
    </dgm:pt>
    <dgm:pt modelId="{71B71831-2D46-43F2-9952-DAE371691D86}" type="sibTrans" cxnId="{4AA40599-A188-473D-847D-0FBD503EBB67}">
      <dgm:prSet/>
      <dgm:spPr/>
      <dgm:t>
        <a:bodyPr/>
        <a:lstStyle/>
        <a:p>
          <a:endParaRPr lang="en-US">
            <a:solidFill>
              <a:schemeClr val="bg1"/>
            </a:solidFill>
          </a:endParaRPr>
        </a:p>
      </dgm:t>
    </dgm:pt>
    <dgm:pt modelId="{B9813380-8FDA-4165-B726-D2529BEA5449}">
      <dgm:prSet custT="1"/>
      <dgm:spPr/>
      <dgm:t>
        <a:bodyPr/>
        <a:lstStyle/>
        <a:p>
          <a:r>
            <a:rPr lang="en-US" sz="1800" b="1" dirty="0">
              <a:solidFill>
                <a:schemeClr val="bg1"/>
              </a:solidFill>
              <a:latin typeface="Century Gothic" panose="020B0502020202020204" pitchFamily="34" charset="0"/>
            </a:rPr>
            <a:t>It may not be as effective, and a second dose may be required. </a:t>
          </a:r>
        </a:p>
      </dgm:t>
    </dgm:pt>
    <dgm:pt modelId="{C7102170-1D19-4573-869A-373AC89A6021}" type="parTrans" cxnId="{997886C1-9269-4A87-B584-7B20463742A9}">
      <dgm:prSet/>
      <dgm:spPr/>
      <dgm:t>
        <a:bodyPr/>
        <a:lstStyle/>
        <a:p>
          <a:endParaRPr lang="en-US">
            <a:solidFill>
              <a:schemeClr val="bg1"/>
            </a:solidFill>
          </a:endParaRPr>
        </a:p>
      </dgm:t>
    </dgm:pt>
    <dgm:pt modelId="{EB2C147F-11F6-442A-8938-B7BA6304443D}" type="sibTrans" cxnId="{997886C1-9269-4A87-B584-7B20463742A9}">
      <dgm:prSet/>
      <dgm:spPr/>
      <dgm:t>
        <a:bodyPr/>
        <a:lstStyle/>
        <a:p>
          <a:endParaRPr lang="en-US">
            <a:solidFill>
              <a:schemeClr val="bg1"/>
            </a:solidFill>
          </a:endParaRPr>
        </a:p>
      </dgm:t>
    </dgm:pt>
    <dgm:pt modelId="{E77D3288-41DB-4FCB-AABD-57B9E2446983}" type="pres">
      <dgm:prSet presAssocID="{D07DCA77-8A5F-4A2D-B4D0-4E0F3F1BD31B}" presName="linear" presStyleCnt="0">
        <dgm:presLayoutVars>
          <dgm:animLvl val="lvl"/>
          <dgm:resizeHandles val="exact"/>
        </dgm:presLayoutVars>
      </dgm:prSet>
      <dgm:spPr/>
    </dgm:pt>
    <dgm:pt modelId="{1C57D953-7C4E-45D7-9FBF-7B9E2E80C235}" type="pres">
      <dgm:prSet presAssocID="{7FAD6610-3B93-4179-9DC5-DB962F085F3E}" presName="parentText" presStyleLbl="node1" presStyleIdx="0" presStyleCnt="5" custLinFactNeighborY="-5097">
        <dgm:presLayoutVars>
          <dgm:chMax val="0"/>
          <dgm:bulletEnabled val="1"/>
        </dgm:presLayoutVars>
      </dgm:prSet>
      <dgm:spPr/>
    </dgm:pt>
    <dgm:pt modelId="{9D998402-1600-4661-9EB5-F15F50406BF8}" type="pres">
      <dgm:prSet presAssocID="{BE3E039A-5F9E-428B-9EE3-14ADDCC6D998}" presName="spacer" presStyleCnt="0"/>
      <dgm:spPr/>
    </dgm:pt>
    <dgm:pt modelId="{B0D217E4-56CC-42F9-BC6E-E96EE295F294}" type="pres">
      <dgm:prSet presAssocID="{ECA2B35F-655E-4772-8860-6A1AE9BA804C}" presName="parentText" presStyleLbl="node1" presStyleIdx="1" presStyleCnt="5">
        <dgm:presLayoutVars>
          <dgm:chMax val="0"/>
          <dgm:bulletEnabled val="1"/>
        </dgm:presLayoutVars>
      </dgm:prSet>
      <dgm:spPr/>
    </dgm:pt>
    <dgm:pt modelId="{F22B6AE2-D7DC-4FFE-8F17-2F8E20AABD69}" type="pres">
      <dgm:prSet presAssocID="{EF594A63-635E-48B4-8C50-CAAE2BBF5CE6}" presName="spacer" presStyleCnt="0"/>
      <dgm:spPr/>
    </dgm:pt>
    <dgm:pt modelId="{7846A429-3776-4756-8790-85402F1304A1}" type="pres">
      <dgm:prSet presAssocID="{EAA70B86-33D8-4A25-85FE-483346BED294}" presName="parentText" presStyleLbl="node1" presStyleIdx="2" presStyleCnt="5">
        <dgm:presLayoutVars>
          <dgm:chMax val="0"/>
          <dgm:bulletEnabled val="1"/>
        </dgm:presLayoutVars>
      </dgm:prSet>
      <dgm:spPr/>
    </dgm:pt>
    <dgm:pt modelId="{6C639378-143D-4447-9D37-662B844F41D0}" type="pres">
      <dgm:prSet presAssocID="{FA8877E6-F310-4A68-978B-4954C7FC580D}" presName="spacer" presStyleCnt="0"/>
      <dgm:spPr/>
    </dgm:pt>
    <dgm:pt modelId="{9D287A5C-B7DC-4694-9BB5-E337CAF8BFD9}" type="pres">
      <dgm:prSet presAssocID="{5A5463AE-6477-47FA-B570-D6DACA6A025D}" presName="parentText" presStyleLbl="node1" presStyleIdx="3" presStyleCnt="5">
        <dgm:presLayoutVars>
          <dgm:chMax val="0"/>
          <dgm:bulletEnabled val="1"/>
        </dgm:presLayoutVars>
      </dgm:prSet>
      <dgm:spPr/>
    </dgm:pt>
    <dgm:pt modelId="{A61E5E8B-8B53-493D-BBC6-566B13ECFAF0}" type="pres">
      <dgm:prSet presAssocID="{E16832A6-7CDF-4DE2-8590-650A62DC756E}" presName="spacer" presStyleCnt="0"/>
      <dgm:spPr/>
    </dgm:pt>
    <dgm:pt modelId="{E128BF47-98D2-4B7A-BE34-A164AE98C6B2}" type="pres">
      <dgm:prSet presAssocID="{5165CB77-EF7B-427E-8A76-CE5D9D2C6113}" presName="parentText" presStyleLbl="node1" presStyleIdx="4" presStyleCnt="5">
        <dgm:presLayoutVars>
          <dgm:chMax val="0"/>
          <dgm:bulletEnabled val="1"/>
        </dgm:presLayoutVars>
      </dgm:prSet>
      <dgm:spPr/>
    </dgm:pt>
    <dgm:pt modelId="{E45F3C7C-58AA-48F6-BA37-8E8EC02308AC}" type="pres">
      <dgm:prSet presAssocID="{5165CB77-EF7B-427E-8A76-CE5D9D2C6113}" presName="childText" presStyleLbl="revTx" presStyleIdx="0" presStyleCnt="1" custScaleY="181433">
        <dgm:presLayoutVars>
          <dgm:bulletEnabled val="1"/>
        </dgm:presLayoutVars>
      </dgm:prSet>
      <dgm:spPr/>
    </dgm:pt>
  </dgm:ptLst>
  <dgm:cxnLst>
    <dgm:cxn modelId="{506D2403-564A-4364-A364-31AAA6585180}" srcId="{D07DCA77-8A5F-4A2D-B4D0-4E0F3F1BD31B}" destId="{7FAD6610-3B93-4179-9DC5-DB962F085F3E}" srcOrd="0" destOrd="0" parTransId="{7D684231-EE65-415F-8723-68BE91865B42}" sibTransId="{BE3E039A-5F9E-428B-9EE3-14ADDCC6D998}"/>
    <dgm:cxn modelId="{4BC9491D-45F7-450C-8D1A-2F71C8E2572E}" srcId="{D07DCA77-8A5F-4A2D-B4D0-4E0F3F1BD31B}" destId="{ECA2B35F-655E-4772-8860-6A1AE9BA804C}" srcOrd="1" destOrd="0" parTransId="{C3E5F17D-215B-4E33-BED1-0141E1C229A2}" sibTransId="{EF594A63-635E-48B4-8C50-CAAE2BBF5CE6}"/>
    <dgm:cxn modelId="{22E6F475-6364-4B0D-BA47-15DA3CAA8EB4}" srcId="{D07DCA77-8A5F-4A2D-B4D0-4E0F3F1BD31B}" destId="{EAA70B86-33D8-4A25-85FE-483346BED294}" srcOrd="2" destOrd="0" parTransId="{6102C586-872F-4A0C-B8D3-69EA72903C45}" sibTransId="{FA8877E6-F310-4A68-978B-4954C7FC580D}"/>
    <dgm:cxn modelId="{C5CF5F76-5AE0-4FDD-BE9C-0FD6B653A78F}" type="presOf" srcId="{5A5463AE-6477-47FA-B570-D6DACA6A025D}" destId="{9D287A5C-B7DC-4694-9BB5-E337CAF8BFD9}" srcOrd="0" destOrd="0" presId="urn:microsoft.com/office/officeart/2005/8/layout/vList2"/>
    <dgm:cxn modelId="{2EE58C8A-A829-4316-82AE-73C00B8CEDDA}" type="presOf" srcId="{7FAD6610-3B93-4179-9DC5-DB962F085F3E}" destId="{1C57D953-7C4E-45D7-9FBF-7B9E2E80C235}" srcOrd="0" destOrd="0" presId="urn:microsoft.com/office/officeart/2005/8/layout/vList2"/>
    <dgm:cxn modelId="{4AA40599-A188-473D-847D-0FBD503EBB67}" srcId="{D07DCA77-8A5F-4A2D-B4D0-4E0F3F1BD31B}" destId="{5165CB77-EF7B-427E-8A76-CE5D9D2C6113}" srcOrd="4" destOrd="0" parTransId="{A21DF77E-8B9E-4F1B-B2E2-25526623041E}" sibTransId="{71B71831-2D46-43F2-9952-DAE371691D86}"/>
    <dgm:cxn modelId="{891B99BA-E58C-43E0-A47B-41913969D7AA}" type="presOf" srcId="{EAA70B86-33D8-4A25-85FE-483346BED294}" destId="{7846A429-3776-4756-8790-85402F1304A1}" srcOrd="0" destOrd="0" presId="urn:microsoft.com/office/officeart/2005/8/layout/vList2"/>
    <dgm:cxn modelId="{997886C1-9269-4A87-B584-7B20463742A9}" srcId="{5165CB77-EF7B-427E-8A76-CE5D9D2C6113}" destId="{B9813380-8FDA-4165-B726-D2529BEA5449}" srcOrd="0" destOrd="0" parTransId="{C7102170-1D19-4573-869A-373AC89A6021}" sibTransId="{EB2C147F-11F6-442A-8938-B7BA6304443D}"/>
    <dgm:cxn modelId="{E811D2D0-A1A7-470F-8AEB-4FA6C62C90ED}" type="presOf" srcId="{ECA2B35F-655E-4772-8860-6A1AE9BA804C}" destId="{B0D217E4-56CC-42F9-BC6E-E96EE295F294}" srcOrd="0" destOrd="0" presId="urn:microsoft.com/office/officeart/2005/8/layout/vList2"/>
    <dgm:cxn modelId="{076349E9-E6B1-4578-B1E9-A2526BF05CA4}" type="presOf" srcId="{B9813380-8FDA-4165-B726-D2529BEA5449}" destId="{E45F3C7C-58AA-48F6-BA37-8E8EC02308AC}" srcOrd="0" destOrd="0" presId="urn:microsoft.com/office/officeart/2005/8/layout/vList2"/>
    <dgm:cxn modelId="{CC1AAFE9-90DC-4057-9680-18521586DB0C}" type="presOf" srcId="{5165CB77-EF7B-427E-8A76-CE5D9D2C6113}" destId="{E128BF47-98D2-4B7A-BE34-A164AE98C6B2}" srcOrd="0" destOrd="0" presId="urn:microsoft.com/office/officeart/2005/8/layout/vList2"/>
    <dgm:cxn modelId="{54CE7FFB-3DAE-4CD9-8E3C-7903A404E993}" srcId="{D07DCA77-8A5F-4A2D-B4D0-4E0F3F1BD31B}" destId="{5A5463AE-6477-47FA-B570-D6DACA6A025D}" srcOrd="3" destOrd="0" parTransId="{A1E82ECC-2CA3-44F8-AC89-022914629EC2}" sibTransId="{E16832A6-7CDF-4DE2-8590-650A62DC756E}"/>
    <dgm:cxn modelId="{0ACE71FE-778D-4F8F-954C-1F41E376D3B4}" type="presOf" srcId="{D07DCA77-8A5F-4A2D-B4D0-4E0F3F1BD31B}" destId="{E77D3288-41DB-4FCB-AABD-57B9E2446983}" srcOrd="0" destOrd="0" presId="urn:microsoft.com/office/officeart/2005/8/layout/vList2"/>
    <dgm:cxn modelId="{2267DED5-0E56-4804-AC3B-CB677416EE9E}" type="presParOf" srcId="{E77D3288-41DB-4FCB-AABD-57B9E2446983}" destId="{1C57D953-7C4E-45D7-9FBF-7B9E2E80C235}" srcOrd="0" destOrd="0" presId="urn:microsoft.com/office/officeart/2005/8/layout/vList2"/>
    <dgm:cxn modelId="{932888FF-5906-4316-A61C-004BEE64B90D}" type="presParOf" srcId="{E77D3288-41DB-4FCB-AABD-57B9E2446983}" destId="{9D998402-1600-4661-9EB5-F15F50406BF8}" srcOrd="1" destOrd="0" presId="urn:microsoft.com/office/officeart/2005/8/layout/vList2"/>
    <dgm:cxn modelId="{DE190E02-5A80-4C29-88E6-7DF47F7325AB}" type="presParOf" srcId="{E77D3288-41DB-4FCB-AABD-57B9E2446983}" destId="{B0D217E4-56CC-42F9-BC6E-E96EE295F294}" srcOrd="2" destOrd="0" presId="urn:microsoft.com/office/officeart/2005/8/layout/vList2"/>
    <dgm:cxn modelId="{C0720A2B-41D9-4C2A-A273-5A940AC1DE60}" type="presParOf" srcId="{E77D3288-41DB-4FCB-AABD-57B9E2446983}" destId="{F22B6AE2-D7DC-4FFE-8F17-2F8E20AABD69}" srcOrd="3" destOrd="0" presId="urn:microsoft.com/office/officeart/2005/8/layout/vList2"/>
    <dgm:cxn modelId="{F70CACB0-6F15-4736-BD46-39186176C332}" type="presParOf" srcId="{E77D3288-41DB-4FCB-AABD-57B9E2446983}" destId="{7846A429-3776-4756-8790-85402F1304A1}" srcOrd="4" destOrd="0" presId="urn:microsoft.com/office/officeart/2005/8/layout/vList2"/>
    <dgm:cxn modelId="{933F79C3-972D-40E8-BE6D-16F23AA0B777}" type="presParOf" srcId="{E77D3288-41DB-4FCB-AABD-57B9E2446983}" destId="{6C639378-143D-4447-9D37-662B844F41D0}" srcOrd="5" destOrd="0" presId="urn:microsoft.com/office/officeart/2005/8/layout/vList2"/>
    <dgm:cxn modelId="{5CCA1054-9C23-41A6-8EB0-09F4ED502F3F}" type="presParOf" srcId="{E77D3288-41DB-4FCB-AABD-57B9E2446983}" destId="{9D287A5C-B7DC-4694-9BB5-E337CAF8BFD9}" srcOrd="6" destOrd="0" presId="urn:microsoft.com/office/officeart/2005/8/layout/vList2"/>
    <dgm:cxn modelId="{55C8DEE6-109F-4459-BA7A-DEECD62A7C94}" type="presParOf" srcId="{E77D3288-41DB-4FCB-AABD-57B9E2446983}" destId="{A61E5E8B-8B53-493D-BBC6-566B13ECFAF0}" srcOrd="7" destOrd="0" presId="urn:microsoft.com/office/officeart/2005/8/layout/vList2"/>
    <dgm:cxn modelId="{10328C7E-E50E-452A-B14A-2F9502D08854}" type="presParOf" srcId="{E77D3288-41DB-4FCB-AABD-57B9E2446983}" destId="{E128BF47-98D2-4B7A-BE34-A164AE98C6B2}" srcOrd="8" destOrd="0" presId="urn:microsoft.com/office/officeart/2005/8/layout/vList2"/>
    <dgm:cxn modelId="{D7E7CD13-B46F-4A3D-8FB3-31545CBE146F}" type="presParOf" srcId="{E77D3288-41DB-4FCB-AABD-57B9E2446983}" destId="{E45F3C7C-58AA-48F6-BA37-8E8EC02308AC}"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DFA2E6-CD3F-41B9-861D-B2F6EB865187}" type="doc">
      <dgm:prSet loTypeId="urn:microsoft.com/office/officeart/2005/8/layout/process2" loCatId="process" qsTypeId="urn:microsoft.com/office/officeart/2005/8/quickstyle/simple1" qsCatId="simple" csTypeId="urn:microsoft.com/office/officeart/2005/8/colors/accent0_3" csCatId="mainScheme" phldr="1"/>
      <dgm:spPr/>
    </dgm:pt>
    <dgm:pt modelId="{84444EB3-76D0-4232-825A-D0785F0ABC0C}">
      <dgm:prSet phldrT="[Text]" custT="1"/>
      <dgm:spPr/>
      <dgm:t>
        <a:bodyPr/>
        <a:lstStyle/>
        <a:p>
          <a:pPr algn="ctr"/>
          <a:r>
            <a:rPr lang="en-US" sz="1800" b="1" dirty="0"/>
            <a:t>1. Peel back the tab to remove NARCAN® Nasal Spray from its package.</a:t>
          </a:r>
        </a:p>
      </dgm:t>
    </dgm:pt>
    <dgm:pt modelId="{1450F5C9-A0E3-4AD4-9B78-D101C24C43BD}" type="parTrans" cxnId="{A6346E94-6D09-4CD6-B33E-E53B0ECA05DD}">
      <dgm:prSet/>
      <dgm:spPr/>
      <dgm:t>
        <a:bodyPr/>
        <a:lstStyle/>
        <a:p>
          <a:endParaRPr lang="en-US" sz="1800" b="1"/>
        </a:p>
      </dgm:t>
    </dgm:pt>
    <dgm:pt modelId="{336EE6FE-4A0D-434A-BCC4-21E1E19E7FFF}" type="sibTrans" cxnId="{A6346E94-6D09-4CD6-B33E-E53B0ECA05DD}">
      <dgm:prSet custT="1"/>
      <dgm:spPr/>
      <dgm:t>
        <a:bodyPr/>
        <a:lstStyle/>
        <a:p>
          <a:endParaRPr lang="en-US" sz="1800" b="1"/>
        </a:p>
      </dgm:t>
    </dgm:pt>
    <dgm:pt modelId="{C4B476A7-EF52-4655-9CF8-4BAF3A075963}">
      <dgm:prSet custT="1"/>
      <dgm:spPr/>
      <dgm:t>
        <a:bodyPr/>
        <a:lstStyle/>
        <a:p>
          <a:r>
            <a:rPr lang="en-US" sz="1800" b="1" dirty="0"/>
            <a:t>2. Place the device into one nostril.</a:t>
          </a:r>
        </a:p>
      </dgm:t>
    </dgm:pt>
    <dgm:pt modelId="{2C896562-0D62-44ED-968D-0C3D19603226}" type="parTrans" cxnId="{7C405BB1-EC90-4076-8F0F-5FDCD3D4F118}">
      <dgm:prSet/>
      <dgm:spPr/>
      <dgm:t>
        <a:bodyPr/>
        <a:lstStyle/>
        <a:p>
          <a:endParaRPr lang="en-US" sz="1800" b="1"/>
        </a:p>
      </dgm:t>
    </dgm:pt>
    <dgm:pt modelId="{092A8CC8-5A3F-421A-924A-248CA3E9B67E}" type="sibTrans" cxnId="{7C405BB1-EC90-4076-8F0F-5FDCD3D4F118}">
      <dgm:prSet custT="1"/>
      <dgm:spPr/>
      <dgm:t>
        <a:bodyPr/>
        <a:lstStyle/>
        <a:p>
          <a:endParaRPr lang="en-US" sz="1800" b="1"/>
        </a:p>
      </dgm:t>
    </dgm:pt>
    <dgm:pt modelId="{EF1E32F8-C9C4-46F2-A356-B720B005D575}">
      <dgm:prSet custT="1"/>
      <dgm:spPr/>
      <dgm:t>
        <a:bodyPr/>
        <a:lstStyle/>
        <a:p>
          <a:r>
            <a:rPr lang="en-US" sz="1800" b="1" dirty="0"/>
            <a:t>3. Press the device plunger firmly.</a:t>
          </a:r>
        </a:p>
      </dgm:t>
    </dgm:pt>
    <dgm:pt modelId="{247FA926-8573-4675-9172-AEF6EAC9E9C4}" type="parTrans" cxnId="{B5A4C88E-5389-4125-A841-6E83AFD0F8C4}">
      <dgm:prSet/>
      <dgm:spPr/>
      <dgm:t>
        <a:bodyPr/>
        <a:lstStyle/>
        <a:p>
          <a:endParaRPr lang="en-US" sz="1800" b="1"/>
        </a:p>
      </dgm:t>
    </dgm:pt>
    <dgm:pt modelId="{63BE7021-0830-4F6F-8059-B01798425985}" type="sibTrans" cxnId="{B5A4C88E-5389-4125-A841-6E83AFD0F8C4}">
      <dgm:prSet custT="1"/>
      <dgm:spPr/>
      <dgm:t>
        <a:bodyPr/>
        <a:lstStyle/>
        <a:p>
          <a:endParaRPr lang="en-US" sz="1800" b="1"/>
        </a:p>
      </dgm:t>
    </dgm:pt>
    <dgm:pt modelId="{F5B6D51F-20F5-4768-BA71-35A08BB07316}">
      <dgm:prSet custT="1"/>
      <dgm:spPr/>
      <dgm:t>
        <a:bodyPr/>
        <a:lstStyle/>
        <a:p>
          <a:r>
            <a:rPr lang="en-US" sz="1800" b="1" dirty="0"/>
            <a:t>4. Get emergency help right away. If no response after 2-3 minutes, give a second dose in the other nostril. </a:t>
          </a:r>
        </a:p>
      </dgm:t>
    </dgm:pt>
    <dgm:pt modelId="{1E13C592-DAD5-4F29-B348-BD176E237002}" type="parTrans" cxnId="{1BF9EDFD-E1E0-4C2D-AC3C-BB20DB84EC51}">
      <dgm:prSet/>
      <dgm:spPr/>
      <dgm:t>
        <a:bodyPr/>
        <a:lstStyle/>
        <a:p>
          <a:endParaRPr lang="en-US" sz="1800" b="1"/>
        </a:p>
      </dgm:t>
    </dgm:pt>
    <dgm:pt modelId="{9043C2F4-3836-4026-B629-952B2A44B231}" type="sibTrans" cxnId="{1BF9EDFD-E1E0-4C2D-AC3C-BB20DB84EC51}">
      <dgm:prSet/>
      <dgm:spPr/>
      <dgm:t>
        <a:bodyPr/>
        <a:lstStyle/>
        <a:p>
          <a:endParaRPr lang="en-US" sz="1800" b="1"/>
        </a:p>
      </dgm:t>
    </dgm:pt>
    <dgm:pt modelId="{EA768C5B-EC46-4541-A082-51C6F44C18C6}" type="pres">
      <dgm:prSet presAssocID="{54DFA2E6-CD3F-41B9-861D-B2F6EB865187}" presName="linearFlow" presStyleCnt="0">
        <dgm:presLayoutVars>
          <dgm:resizeHandles val="exact"/>
        </dgm:presLayoutVars>
      </dgm:prSet>
      <dgm:spPr/>
    </dgm:pt>
    <dgm:pt modelId="{16641146-11B1-47FE-89C1-346D80A333E8}" type="pres">
      <dgm:prSet presAssocID="{84444EB3-76D0-4232-825A-D0785F0ABC0C}" presName="node" presStyleLbl="node1" presStyleIdx="0" presStyleCnt="4" custScaleX="182140">
        <dgm:presLayoutVars>
          <dgm:bulletEnabled val="1"/>
        </dgm:presLayoutVars>
      </dgm:prSet>
      <dgm:spPr/>
    </dgm:pt>
    <dgm:pt modelId="{0DA23C1E-996A-4C01-B694-79D062BE22CE}" type="pres">
      <dgm:prSet presAssocID="{336EE6FE-4A0D-434A-BCC4-21E1E19E7FFF}" presName="sibTrans" presStyleLbl="sibTrans2D1" presStyleIdx="0" presStyleCnt="3"/>
      <dgm:spPr/>
    </dgm:pt>
    <dgm:pt modelId="{758A96F3-BD34-4380-9B2A-64A43237E5E2}" type="pres">
      <dgm:prSet presAssocID="{336EE6FE-4A0D-434A-BCC4-21E1E19E7FFF}" presName="connectorText" presStyleLbl="sibTrans2D1" presStyleIdx="0" presStyleCnt="3"/>
      <dgm:spPr/>
    </dgm:pt>
    <dgm:pt modelId="{831B567B-CA63-4DF2-B425-34E821668D21}" type="pres">
      <dgm:prSet presAssocID="{C4B476A7-EF52-4655-9CF8-4BAF3A075963}" presName="node" presStyleLbl="node1" presStyleIdx="1" presStyleCnt="4" custScaleX="187286">
        <dgm:presLayoutVars>
          <dgm:bulletEnabled val="1"/>
        </dgm:presLayoutVars>
      </dgm:prSet>
      <dgm:spPr/>
    </dgm:pt>
    <dgm:pt modelId="{EBF03D3A-7F36-42AD-B127-9B83F0114A36}" type="pres">
      <dgm:prSet presAssocID="{092A8CC8-5A3F-421A-924A-248CA3E9B67E}" presName="sibTrans" presStyleLbl="sibTrans2D1" presStyleIdx="1" presStyleCnt="3"/>
      <dgm:spPr/>
    </dgm:pt>
    <dgm:pt modelId="{E4598CED-887B-4DBF-9747-4B04340F4053}" type="pres">
      <dgm:prSet presAssocID="{092A8CC8-5A3F-421A-924A-248CA3E9B67E}" presName="connectorText" presStyleLbl="sibTrans2D1" presStyleIdx="1" presStyleCnt="3"/>
      <dgm:spPr/>
    </dgm:pt>
    <dgm:pt modelId="{60F33A38-8D02-4567-A555-CF4DBC2B5E83}" type="pres">
      <dgm:prSet presAssocID="{EF1E32F8-C9C4-46F2-A356-B720B005D575}" presName="node" presStyleLbl="node1" presStyleIdx="2" presStyleCnt="4" custScaleX="183169">
        <dgm:presLayoutVars>
          <dgm:bulletEnabled val="1"/>
        </dgm:presLayoutVars>
      </dgm:prSet>
      <dgm:spPr/>
    </dgm:pt>
    <dgm:pt modelId="{06A67D04-BDA0-4CA0-AAC4-D888C031B3B3}" type="pres">
      <dgm:prSet presAssocID="{63BE7021-0830-4F6F-8059-B01798425985}" presName="sibTrans" presStyleLbl="sibTrans2D1" presStyleIdx="2" presStyleCnt="3"/>
      <dgm:spPr/>
    </dgm:pt>
    <dgm:pt modelId="{14BE593D-95F0-4314-94D3-B0D7D3EF4CA6}" type="pres">
      <dgm:prSet presAssocID="{63BE7021-0830-4F6F-8059-B01798425985}" presName="connectorText" presStyleLbl="sibTrans2D1" presStyleIdx="2" presStyleCnt="3"/>
      <dgm:spPr/>
    </dgm:pt>
    <dgm:pt modelId="{8E1B7073-83A8-4600-B0A4-DECF97A691FE}" type="pres">
      <dgm:prSet presAssocID="{F5B6D51F-20F5-4768-BA71-35A08BB07316}" presName="node" presStyleLbl="node1" presStyleIdx="3" presStyleCnt="4" custScaleX="183169">
        <dgm:presLayoutVars>
          <dgm:bulletEnabled val="1"/>
        </dgm:presLayoutVars>
      </dgm:prSet>
      <dgm:spPr/>
    </dgm:pt>
  </dgm:ptLst>
  <dgm:cxnLst>
    <dgm:cxn modelId="{3CC98C1E-F444-4910-A3D7-76269875DF78}" type="presOf" srcId="{336EE6FE-4A0D-434A-BCC4-21E1E19E7FFF}" destId="{0DA23C1E-996A-4C01-B694-79D062BE22CE}" srcOrd="0" destOrd="0" presId="urn:microsoft.com/office/officeart/2005/8/layout/process2"/>
    <dgm:cxn modelId="{F1922765-9FC3-4B28-A6F8-7327988B119C}" type="presOf" srcId="{092A8CC8-5A3F-421A-924A-248CA3E9B67E}" destId="{EBF03D3A-7F36-42AD-B127-9B83F0114A36}" srcOrd="0" destOrd="0" presId="urn:microsoft.com/office/officeart/2005/8/layout/process2"/>
    <dgm:cxn modelId="{3AD62068-E8ED-403B-BF94-1F9503E77621}" type="presOf" srcId="{336EE6FE-4A0D-434A-BCC4-21E1E19E7FFF}" destId="{758A96F3-BD34-4380-9B2A-64A43237E5E2}" srcOrd="1" destOrd="0" presId="urn:microsoft.com/office/officeart/2005/8/layout/process2"/>
    <dgm:cxn modelId="{4E91326F-0411-422C-99DA-D22692D0F4E0}" type="presOf" srcId="{54DFA2E6-CD3F-41B9-861D-B2F6EB865187}" destId="{EA768C5B-EC46-4541-A082-51C6F44C18C6}" srcOrd="0" destOrd="0" presId="urn:microsoft.com/office/officeart/2005/8/layout/process2"/>
    <dgm:cxn modelId="{B5A4C88E-5389-4125-A841-6E83AFD0F8C4}" srcId="{54DFA2E6-CD3F-41B9-861D-B2F6EB865187}" destId="{EF1E32F8-C9C4-46F2-A356-B720B005D575}" srcOrd="2" destOrd="0" parTransId="{247FA926-8573-4675-9172-AEF6EAC9E9C4}" sibTransId="{63BE7021-0830-4F6F-8059-B01798425985}"/>
    <dgm:cxn modelId="{A6346E94-6D09-4CD6-B33E-E53B0ECA05DD}" srcId="{54DFA2E6-CD3F-41B9-861D-B2F6EB865187}" destId="{84444EB3-76D0-4232-825A-D0785F0ABC0C}" srcOrd="0" destOrd="0" parTransId="{1450F5C9-A0E3-4AD4-9B78-D101C24C43BD}" sibTransId="{336EE6FE-4A0D-434A-BCC4-21E1E19E7FFF}"/>
    <dgm:cxn modelId="{16C6ACA1-4C95-4227-9E65-76CE977F8106}" type="presOf" srcId="{84444EB3-76D0-4232-825A-D0785F0ABC0C}" destId="{16641146-11B1-47FE-89C1-346D80A333E8}" srcOrd="0" destOrd="0" presId="urn:microsoft.com/office/officeart/2005/8/layout/process2"/>
    <dgm:cxn modelId="{7C405BB1-EC90-4076-8F0F-5FDCD3D4F118}" srcId="{54DFA2E6-CD3F-41B9-861D-B2F6EB865187}" destId="{C4B476A7-EF52-4655-9CF8-4BAF3A075963}" srcOrd="1" destOrd="0" parTransId="{2C896562-0D62-44ED-968D-0C3D19603226}" sibTransId="{092A8CC8-5A3F-421A-924A-248CA3E9B67E}"/>
    <dgm:cxn modelId="{4FDE45B5-60A2-480A-93E4-5BAF94A5691A}" type="presOf" srcId="{C4B476A7-EF52-4655-9CF8-4BAF3A075963}" destId="{831B567B-CA63-4DF2-B425-34E821668D21}" srcOrd="0" destOrd="0" presId="urn:microsoft.com/office/officeart/2005/8/layout/process2"/>
    <dgm:cxn modelId="{AF1BC7BE-4641-4FD2-A969-415DC2E7460B}" type="presOf" srcId="{63BE7021-0830-4F6F-8059-B01798425985}" destId="{14BE593D-95F0-4314-94D3-B0D7D3EF4CA6}" srcOrd="1" destOrd="0" presId="urn:microsoft.com/office/officeart/2005/8/layout/process2"/>
    <dgm:cxn modelId="{086058D0-43DF-4B11-9357-A441EC3F2B45}" type="presOf" srcId="{EF1E32F8-C9C4-46F2-A356-B720B005D575}" destId="{60F33A38-8D02-4567-A555-CF4DBC2B5E83}" srcOrd="0" destOrd="0" presId="urn:microsoft.com/office/officeart/2005/8/layout/process2"/>
    <dgm:cxn modelId="{43F91DD1-6B69-4692-B207-5688146B417F}" type="presOf" srcId="{63BE7021-0830-4F6F-8059-B01798425985}" destId="{06A67D04-BDA0-4CA0-AAC4-D888C031B3B3}" srcOrd="0" destOrd="0" presId="urn:microsoft.com/office/officeart/2005/8/layout/process2"/>
    <dgm:cxn modelId="{8DA481E0-98F9-4B65-BF35-A22501A64D59}" type="presOf" srcId="{092A8CC8-5A3F-421A-924A-248CA3E9B67E}" destId="{E4598CED-887B-4DBF-9747-4B04340F4053}" srcOrd="1" destOrd="0" presId="urn:microsoft.com/office/officeart/2005/8/layout/process2"/>
    <dgm:cxn modelId="{A006ABEA-2AC7-4A13-AE69-88C83DB92693}" type="presOf" srcId="{F5B6D51F-20F5-4768-BA71-35A08BB07316}" destId="{8E1B7073-83A8-4600-B0A4-DECF97A691FE}" srcOrd="0" destOrd="0" presId="urn:microsoft.com/office/officeart/2005/8/layout/process2"/>
    <dgm:cxn modelId="{1BF9EDFD-E1E0-4C2D-AC3C-BB20DB84EC51}" srcId="{54DFA2E6-CD3F-41B9-861D-B2F6EB865187}" destId="{F5B6D51F-20F5-4768-BA71-35A08BB07316}" srcOrd="3" destOrd="0" parTransId="{1E13C592-DAD5-4F29-B348-BD176E237002}" sibTransId="{9043C2F4-3836-4026-B629-952B2A44B231}"/>
    <dgm:cxn modelId="{7AB7ED79-8AB5-4B49-B846-E1724E069C76}" type="presParOf" srcId="{EA768C5B-EC46-4541-A082-51C6F44C18C6}" destId="{16641146-11B1-47FE-89C1-346D80A333E8}" srcOrd="0" destOrd="0" presId="urn:microsoft.com/office/officeart/2005/8/layout/process2"/>
    <dgm:cxn modelId="{40D7A5EF-A0C4-4640-9CF6-EC59CB156C0B}" type="presParOf" srcId="{EA768C5B-EC46-4541-A082-51C6F44C18C6}" destId="{0DA23C1E-996A-4C01-B694-79D062BE22CE}" srcOrd="1" destOrd="0" presId="urn:microsoft.com/office/officeart/2005/8/layout/process2"/>
    <dgm:cxn modelId="{6522F462-1272-48C2-9657-ACF15AA9963E}" type="presParOf" srcId="{0DA23C1E-996A-4C01-B694-79D062BE22CE}" destId="{758A96F3-BD34-4380-9B2A-64A43237E5E2}" srcOrd="0" destOrd="0" presId="urn:microsoft.com/office/officeart/2005/8/layout/process2"/>
    <dgm:cxn modelId="{E1F51BE2-3AB2-441A-A692-14C3AD10E7B9}" type="presParOf" srcId="{EA768C5B-EC46-4541-A082-51C6F44C18C6}" destId="{831B567B-CA63-4DF2-B425-34E821668D21}" srcOrd="2" destOrd="0" presId="urn:microsoft.com/office/officeart/2005/8/layout/process2"/>
    <dgm:cxn modelId="{D97D583E-6059-4762-AF8E-049F8DA898C6}" type="presParOf" srcId="{EA768C5B-EC46-4541-A082-51C6F44C18C6}" destId="{EBF03D3A-7F36-42AD-B127-9B83F0114A36}" srcOrd="3" destOrd="0" presId="urn:microsoft.com/office/officeart/2005/8/layout/process2"/>
    <dgm:cxn modelId="{B96B3C03-2206-4FA9-8003-C2C0F3016D39}" type="presParOf" srcId="{EBF03D3A-7F36-42AD-B127-9B83F0114A36}" destId="{E4598CED-887B-4DBF-9747-4B04340F4053}" srcOrd="0" destOrd="0" presId="urn:microsoft.com/office/officeart/2005/8/layout/process2"/>
    <dgm:cxn modelId="{01F1D12C-B714-48F1-BDA2-489B277A16DA}" type="presParOf" srcId="{EA768C5B-EC46-4541-A082-51C6F44C18C6}" destId="{60F33A38-8D02-4567-A555-CF4DBC2B5E83}" srcOrd="4" destOrd="0" presId="urn:microsoft.com/office/officeart/2005/8/layout/process2"/>
    <dgm:cxn modelId="{EA66E6D6-644A-442A-BFB4-B072A7CAEB63}" type="presParOf" srcId="{EA768C5B-EC46-4541-A082-51C6F44C18C6}" destId="{06A67D04-BDA0-4CA0-AAC4-D888C031B3B3}" srcOrd="5" destOrd="0" presId="urn:microsoft.com/office/officeart/2005/8/layout/process2"/>
    <dgm:cxn modelId="{24F87F93-2726-4D63-BD3D-7AE5B2CC1D1D}" type="presParOf" srcId="{06A67D04-BDA0-4CA0-AAC4-D888C031B3B3}" destId="{14BE593D-95F0-4314-94D3-B0D7D3EF4CA6}" srcOrd="0" destOrd="0" presId="urn:microsoft.com/office/officeart/2005/8/layout/process2"/>
    <dgm:cxn modelId="{23A73A17-04D6-40A1-A26D-AD5A5D4DA4E6}" type="presParOf" srcId="{EA768C5B-EC46-4541-A082-51C6F44C18C6}" destId="{8E1B7073-83A8-4600-B0A4-DECF97A691FE}"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E4FF16-4730-4EF0-82AA-0CE5B57B404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767C474-4139-464E-ADA6-748B8D286E02}">
      <dgm:prSet phldrT="[Text]"/>
      <dgm:spPr>
        <a:solidFill>
          <a:srgbClr val="13ABCF"/>
        </a:solidFill>
      </dgm:spPr>
      <dgm:t>
        <a:bodyPr/>
        <a:lstStyle/>
        <a:p>
          <a:r>
            <a:rPr lang="en-US" b="1" dirty="0">
              <a:solidFill>
                <a:schemeClr val="bg1"/>
              </a:solidFill>
            </a:rPr>
            <a:t>You do not need to remove their clothing to administer naloxone.</a:t>
          </a:r>
          <a:endParaRPr lang="en-US" dirty="0">
            <a:solidFill>
              <a:schemeClr val="bg1"/>
            </a:solidFill>
          </a:endParaRPr>
        </a:p>
      </dgm:t>
    </dgm:pt>
    <dgm:pt modelId="{BE5B8245-7EEC-48C1-9D39-85C30388B560}" type="parTrans" cxnId="{034E3435-804A-409D-9B1B-A792E5BB9F72}">
      <dgm:prSet/>
      <dgm:spPr/>
      <dgm:t>
        <a:bodyPr/>
        <a:lstStyle/>
        <a:p>
          <a:endParaRPr lang="en-US"/>
        </a:p>
      </dgm:t>
    </dgm:pt>
    <dgm:pt modelId="{71AC1380-1149-4701-A66F-A76CF400CAE3}" type="sibTrans" cxnId="{034E3435-804A-409D-9B1B-A792E5BB9F72}">
      <dgm:prSet/>
      <dgm:spPr/>
      <dgm:t>
        <a:bodyPr/>
        <a:lstStyle/>
        <a:p>
          <a:endParaRPr lang="en-US"/>
        </a:p>
      </dgm:t>
    </dgm:pt>
    <dgm:pt modelId="{81D1FD2C-298E-48F9-BB59-0BCA1E3930BD}">
      <dgm:prSet phldrT="[Text]"/>
      <dgm:spPr>
        <a:solidFill>
          <a:srgbClr val="13ABCF"/>
        </a:solidFill>
      </dgm:spPr>
      <dgm:t>
        <a:bodyPr/>
        <a:lstStyle/>
        <a:p>
          <a:r>
            <a:rPr lang="en-US" b="1" dirty="0">
              <a:solidFill>
                <a:schemeClr val="bg1"/>
              </a:solidFill>
            </a:rPr>
            <a:t>If the first dose does not work within 2-3 minutes, give a second dose and begin rescue breathing again.</a:t>
          </a:r>
          <a:endParaRPr lang="en-US" dirty="0">
            <a:solidFill>
              <a:schemeClr val="bg1"/>
            </a:solidFill>
          </a:endParaRPr>
        </a:p>
      </dgm:t>
    </dgm:pt>
    <dgm:pt modelId="{D16C5D83-9229-4CE0-8110-8ADDF2F66A8D}" type="parTrans" cxnId="{6FDE9B41-D107-4F9C-B8AA-AB6F85A8E4C8}">
      <dgm:prSet/>
      <dgm:spPr/>
      <dgm:t>
        <a:bodyPr/>
        <a:lstStyle/>
        <a:p>
          <a:endParaRPr lang="en-US"/>
        </a:p>
      </dgm:t>
    </dgm:pt>
    <dgm:pt modelId="{C0F71671-2D12-4DC0-A1B0-2BFE973F79A8}" type="sibTrans" cxnId="{6FDE9B41-D107-4F9C-B8AA-AB6F85A8E4C8}">
      <dgm:prSet/>
      <dgm:spPr/>
      <dgm:t>
        <a:bodyPr/>
        <a:lstStyle/>
        <a:p>
          <a:endParaRPr lang="en-US"/>
        </a:p>
      </dgm:t>
    </dgm:pt>
    <dgm:pt modelId="{22DE5910-B8B7-472A-B0BA-28E8A3FED937}">
      <dgm:prSet phldrT="[Text]"/>
      <dgm:spPr>
        <a:solidFill>
          <a:srgbClr val="13ABCF"/>
        </a:solidFill>
      </dgm:spPr>
      <dgm:t>
        <a:bodyPr/>
        <a:lstStyle/>
        <a:p>
          <a:r>
            <a:rPr lang="en-US" b="1" dirty="0">
              <a:solidFill>
                <a:schemeClr val="bg1"/>
              </a:solidFill>
            </a:rPr>
            <a:t>If the person is still unresponsive, make sure to lay them in the recovery position, on their side, to prevent choking and wait for help.</a:t>
          </a:r>
        </a:p>
      </dgm:t>
    </dgm:pt>
    <dgm:pt modelId="{73A3D7DD-FA44-4B34-A689-9EF2118FFEFA}" type="parTrans" cxnId="{4402DAA1-7E34-4970-9CAD-345D4657D610}">
      <dgm:prSet/>
      <dgm:spPr/>
      <dgm:t>
        <a:bodyPr/>
        <a:lstStyle/>
        <a:p>
          <a:endParaRPr lang="en-US"/>
        </a:p>
      </dgm:t>
    </dgm:pt>
    <dgm:pt modelId="{8CF505B2-7A6C-4B83-B4DE-533A1F2E59A3}" type="sibTrans" cxnId="{4402DAA1-7E34-4970-9CAD-345D4657D610}">
      <dgm:prSet/>
      <dgm:spPr/>
      <dgm:t>
        <a:bodyPr/>
        <a:lstStyle/>
        <a:p>
          <a:endParaRPr lang="en-US"/>
        </a:p>
      </dgm:t>
    </dgm:pt>
    <dgm:pt modelId="{2FADDAEF-C928-4A39-921F-62069C450C78}" type="pres">
      <dgm:prSet presAssocID="{58E4FF16-4730-4EF0-82AA-0CE5B57B404D}" presName="linear" presStyleCnt="0">
        <dgm:presLayoutVars>
          <dgm:dir/>
          <dgm:resizeHandles val="exact"/>
        </dgm:presLayoutVars>
      </dgm:prSet>
      <dgm:spPr/>
    </dgm:pt>
    <dgm:pt modelId="{0E18BDEC-16F0-4A87-813D-6377EEB789DB}" type="pres">
      <dgm:prSet presAssocID="{0767C474-4139-464E-ADA6-748B8D286E02}" presName="comp" presStyleCnt="0"/>
      <dgm:spPr/>
    </dgm:pt>
    <dgm:pt modelId="{D3681B44-B4F1-422C-A7F2-72A0C5EDC076}" type="pres">
      <dgm:prSet presAssocID="{0767C474-4139-464E-ADA6-748B8D286E02}" presName="box" presStyleLbl="node1" presStyleIdx="0" presStyleCnt="3" custAng="0" custLinFactY="-20017" custLinFactNeighborX="-620" custLinFactNeighborY="-100000"/>
      <dgm:spPr/>
    </dgm:pt>
    <dgm:pt modelId="{209C3D49-46F2-41BF-9276-6ABCA63B277D}" type="pres">
      <dgm:prSet presAssocID="{0767C474-4139-464E-ADA6-748B8D286E02}" presName="img" presStyleLbl="fgImgPlace1" presStyleIdx="0" presStyleCnt="3" custLinFactNeighborX="-1102" custLinFactNeighborY="1226"/>
      <dgm:spPr>
        <a:noFill/>
      </dgm:spPr>
    </dgm:pt>
    <dgm:pt modelId="{1FBF825D-1664-41EF-BEDC-6BD092E669D8}" type="pres">
      <dgm:prSet presAssocID="{0767C474-4139-464E-ADA6-748B8D286E02}" presName="text" presStyleLbl="node1" presStyleIdx="0" presStyleCnt="3">
        <dgm:presLayoutVars>
          <dgm:bulletEnabled val="1"/>
        </dgm:presLayoutVars>
      </dgm:prSet>
      <dgm:spPr/>
    </dgm:pt>
    <dgm:pt modelId="{D1E38254-69D6-4F52-B4B5-DE77DE482527}" type="pres">
      <dgm:prSet presAssocID="{71AC1380-1149-4701-A66F-A76CF400CAE3}" presName="spacer" presStyleCnt="0"/>
      <dgm:spPr/>
    </dgm:pt>
    <dgm:pt modelId="{62424040-24EB-4D1E-9901-04B83CA75E96}" type="pres">
      <dgm:prSet presAssocID="{81D1FD2C-298E-48F9-BB59-0BCA1E3930BD}" presName="comp" presStyleCnt="0"/>
      <dgm:spPr/>
    </dgm:pt>
    <dgm:pt modelId="{B3B17C8F-C67E-41D8-AD07-503F72BF6793}" type="pres">
      <dgm:prSet presAssocID="{81D1FD2C-298E-48F9-BB59-0BCA1E3930BD}" presName="box" presStyleLbl="node1" presStyleIdx="1" presStyleCnt="3"/>
      <dgm:spPr/>
    </dgm:pt>
    <dgm:pt modelId="{D873B31A-52EA-4A8B-9C26-92ED83A96AF9}" type="pres">
      <dgm:prSet presAssocID="{81D1FD2C-298E-48F9-BB59-0BCA1E3930BD}" presName="img" presStyleLbl="fgImgPlace1" presStyleIdx="1" presStyleCnt="3"/>
      <dgm:spPr>
        <a:noFill/>
      </dgm:spPr>
    </dgm:pt>
    <dgm:pt modelId="{BB706D66-E1D2-4AB6-A07D-8C52D8046F96}" type="pres">
      <dgm:prSet presAssocID="{81D1FD2C-298E-48F9-BB59-0BCA1E3930BD}" presName="text" presStyleLbl="node1" presStyleIdx="1" presStyleCnt="3">
        <dgm:presLayoutVars>
          <dgm:bulletEnabled val="1"/>
        </dgm:presLayoutVars>
      </dgm:prSet>
      <dgm:spPr/>
    </dgm:pt>
    <dgm:pt modelId="{C0994D45-A03C-462C-B5B4-8DEB28C38CA0}" type="pres">
      <dgm:prSet presAssocID="{C0F71671-2D12-4DC0-A1B0-2BFE973F79A8}" presName="spacer" presStyleCnt="0"/>
      <dgm:spPr/>
    </dgm:pt>
    <dgm:pt modelId="{08AD4265-5BF9-4F9B-AC48-ACC272E4C638}" type="pres">
      <dgm:prSet presAssocID="{22DE5910-B8B7-472A-B0BA-28E8A3FED937}" presName="comp" presStyleCnt="0"/>
      <dgm:spPr/>
    </dgm:pt>
    <dgm:pt modelId="{74CB7860-BFF3-4961-AAA4-ADEDECE107CF}" type="pres">
      <dgm:prSet presAssocID="{22DE5910-B8B7-472A-B0BA-28E8A3FED937}" presName="box" presStyleLbl="node1" presStyleIdx="2" presStyleCnt="3"/>
      <dgm:spPr/>
    </dgm:pt>
    <dgm:pt modelId="{7255BFC9-5F72-4B52-85AD-D235146805B7}" type="pres">
      <dgm:prSet presAssocID="{22DE5910-B8B7-472A-B0BA-28E8A3FED937}" presName="img" presStyleLbl="fgImgPlace1" presStyleIdx="2" presStyleCnt="3"/>
      <dgm:spPr>
        <a:noFill/>
      </dgm:spPr>
    </dgm:pt>
    <dgm:pt modelId="{4B439AF6-EFFE-44FA-AFD8-5ABB6ADC1836}" type="pres">
      <dgm:prSet presAssocID="{22DE5910-B8B7-472A-B0BA-28E8A3FED937}" presName="text" presStyleLbl="node1" presStyleIdx="2" presStyleCnt="3">
        <dgm:presLayoutVars>
          <dgm:bulletEnabled val="1"/>
        </dgm:presLayoutVars>
      </dgm:prSet>
      <dgm:spPr/>
    </dgm:pt>
  </dgm:ptLst>
  <dgm:cxnLst>
    <dgm:cxn modelId="{C5B37E17-9A31-4734-B7DB-540749F346E4}" type="presOf" srcId="{58E4FF16-4730-4EF0-82AA-0CE5B57B404D}" destId="{2FADDAEF-C928-4A39-921F-62069C450C78}" srcOrd="0" destOrd="0" presId="urn:microsoft.com/office/officeart/2005/8/layout/vList4"/>
    <dgm:cxn modelId="{1BB40F1B-F71D-4C60-9124-843E73828998}" type="presOf" srcId="{22DE5910-B8B7-472A-B0BA-28E8A3FED937}" destId="{74CB7860-BFF3-4961-AAA4-ADEDECE107CF}" srcOrd="0" destOrd="0" presId="urn:microsoft.com/office/officeart/2005/8/layout/vList4"/>
    <dgm:cxn modelId="{034E3435-804A-409D-9B1B-A792E5BB9F72}" srcId="{58E4FF16-4730-4EF0-82AA-0CE5B57B404D}" destId="{0767C474-4139-464E-ADA6-748B8D286E02}" srcOrd="0" destOrd="0" parTransId="{BE5B8245-7EEC-48C1-9D39-85C30388B560}" sibTransId="{71AC1380-1149-4701-A66F-A76CF400CAE3}"/>
    <dgm:cxn modelId="{15535A5D-4A37-43F6-9D14-2A70AC85741C}" type="presOf" srcId="{22DE5910-B8B7-472A-B0BA-28E8A3FED937}" destId="{4B439AF6-EFFE-44FA-AFD8-5ABB6ADC1836}" srcOrd="1" destOrd="0" presId="urn:microsoft.com/office/officeart/2005/8/layout/vList4"/>
    <dgm:cxn modelId="{6FDE9B41-D107-4F9C-B8AA-AB6F85A8E4C8}" srcId="{58E4FF16-4730-4EF0-82AA-0CE5B57B404D}" destId="{81D1FD2C-298E-48F9-BB59-0BCA1E3930BD}" srcOrd="1" destOrd="0" parTransId="{D16C5D83-9229-4CE0-8110-8ADDF2F66A8D}" sibTransId="{C0F71671-2D12-4DC0-A1B0-2BFE973F79A8}"/>
    <dgm:cxn modelId="{4402DAA1-7E34-4970-9CAD-345D4657D610}" srcId="{58E4FF16-4730-4EF0-82AA-0CE5B57B404D}" destId="{22DE5910-B8B7-472A-B0BA-28E8A3FED937}" srcOrd="2" destOrd="0" parTransId="{73A3D7DD-FA44-4B34-A689-9EF2118FFEFA}" sibTransId="{8CF505B2-7A6C-4B83-B4DE-533A1F2E59A3}"/>
    <dgm:cxn modelId="{8AA315B5-3B57-41A3-8F3A-8497BD72084E}" type="presOf" srcId="{0767C474-4139-464E-ADA6-748B8D286E02}" destId="{1FBF825D-1664-41EF-BEDC-6BD092E669D8}" srcOrd="1" destOrd="0" presId="urn:microsoft.com/office/officeart/2005/8/layout/vList4"/>
    <dgm:cxn modelId="{AEC965BE-836C-45B3-A6B2-C7761017C118}" type="presOf" srcId="{0767C474-4139-464E-ADA6-748B8D286E02}" destId="{D3681B44-B4F1-422C-A7F2-72A0C5EDC076}" srcOrd="0" destOrd="0" presId="urn:microsoft.com/office/officeart/2005/8/layout/vList4"/>
    <dgm:cxn modelId="{D5EC3EF1-2A85-4C9E-A88B-BC7552CF3E05}" type="presOf" srcId="{81D1FD2C-298E-48F9-BB59-0BCA1E3930BD}" destId="{B3B17C8F-C67E-41D8-AD07-503F72BF6793}" srcOrd="0" destOrd="0" presId="urn:microsoft.com/office/officeart/2005/8/layout/vList4"/>
    <dgm:cxn modelId="{85BCB9F3-46FC-4FF4-9572-59A5DE7227C0}" type="presOf" srcId="{81D1FD2C-298E-48F9-BB59-0BCA1E3930BD}" destId="{BB706D66-E1D2-4AB6-A07D-8C52D8046F96}" srcOrd="1" destOrd="0" presId="urn:microsoft.com/office/officeart/2005/8/layout/vList4"/>
    <dgm:cxn modelId="{1F2A662F-36BD-4BA0-A122-217A783BDC0F}" type="presParOf" srcId="{2FADDAEF-C928-4A39-921F-62069C450C78}" destId="{0E18BDEC-16F0-4A87-813D-6377EEB789DB}" srcOrd="0" destOrd="0" presId="urn:microsoft.com/office/officeart/2005/8/layout/vList4"/>
    <dgm:cxn modelId="{3B0FC0DE-FC90-48B3-ADB7-22D6E283473C}" type="presParOf" srcId="{0E18BDEC-16F0-4A87-813D-6377EEB789DB}" destId="{D3681B44-B4F1-422C-A7F2-72A0C5EDC076}" srcOrd="0" destOrd="0" presId="urn:microsoft.com/office/officeart/2005/8/layout/vList4"/>
    <dgm:cxn modelId="{5639B294-1964-4E59-8A1E-2D61CFC30512}" type="presParOf" srcId="{0E18BDEC-16F0-4A87-813D-6377EEB789DB}" destId="{209C3D49-46F2-41BF-9276-6ABCA63B277D}" srcOrd="1" destOrd="0" presId="urn:microsoft.com/office/officeart/2005/8/layout/vList4"/>
    <dgm:cxn modelId="{01D4036A-18C9-4E46-B846-7D6DBA455E3D}" type="presParOf" srcId="{0E18BDEC-16F0-4A87-813D-6377EEB789DB}" destId="{1FBF825D-1664-41EF-BEDC-6BD092E669D8}" srcOrd="2" destOrd="0" presId="urn:microsoft.com/office/officeart/2005/8/layout/vList4"/>
    <dgm:cxn modelId="{32D776BA-26A7-412F-895A-E926E56F40CB}" type="presParOf" srcId="{2FADDAEF-C928-4A39-921F-62069C450C78}" destId="{D1E38254-69D6-4F52-B4B5-DE77DE482527}" srcOrd="1" destOrd="0" presId="urn:microsoft.com/office/officeart/2005/8/layout/vList4"/>
    <dgm:cxn modelId="{8FF8B759-E247-49EE-95DD-5F79A1A616D0}" type="presParOf" srcId="{2FADDAEF-C928-4A39-921F-62069C450C78}" destId="{62424040-24EB-4D1E-9901-04B83CA75E96}" srcOrd="2" destOrd="0" presId="urn:microsoft.com/office/officeart/2005/8/layout/vList4"/>
    <dgm:cxn modelId="{3EA41D18-752D-47BE-B99C-65E10DC4199C}" type="presParOf" srcId="{62424040-24EB-4D1E-9901-04B83CA75E96}" destId="{B3B17C8F-C67E-41D8-AD07-503F72BF6793}" srcOrd="0" destOrd="0" presId="urn:microsoft.com/office/officeart/2005/8/layout/vList4"/>
    <dgm:cxn modelId="{E5432D4D-66E7-43CA-A5B5-60CE068952AE}" type="presParOf" srcId="{62424040-24EB-4D1E-9901-04B83CA75E96}" destId="{D873B31A-52EA-4A8B-9C26-92ED83A96AF9}" srcOrd="1" destOrd="0" presId="urn:microsoft.com/office/officeart/2005/8/layout/vList4"/>
    <dgm:cxn modelId="{DA2A9BFB-19CA-4D43-AAA2-7C11B378D850}" type="presParOf" srcId="{62424040-24EB-4D1E-9901-04B83CA75E96}" destId="{BB706D66-E1D2-4AB6-A07D-8C52D8046F96}" srcOrd="2" destOrd="0" presId="urn:microsoft.com/office/officeart/2005/8/layout/vList4"/>
    <dgm:cxn modelId="{30A612BB-F472-4DAD-80F1-FAAD858C773F}" type="presParOf" srcId="{2FADDAEF-C928-4A39-921F-62069C450C78}" destId="{C0994D45-A03C-462C-B5B4-8DEB28C38CA0}" srcOrd="3" destOrd="0" presId="urn:microsoft.com/office/officeart/2005/8/layout/vList4"/>
    <dgm:cxn modelId="{465112C2-DDE7-40B0-9949-E8036973F2F7}" type="presParOf" srcId="{2FADDAEF-C928-4A39-921F-62069C450C78}" destId="{08AD4265-5BF9-4F9B-AC48-ACC272E4C638}" srcOrd="4" destOrd="0" presId="urn:microsoft.com/office/officeart/2005/8/layout/vList4"/>
    <dgm:cxn modelId="{D76A4373-D65F-4D6D-A426-E2B9F9B4FCA3}" type="presParOf" srcId="{08AD4265-5BF9-4F9B-AC48-ACC272E4C638}" destId="{74CB7860-BFF3-4961-AAA4-ADEDECE107CF}" srcOrd="0" destOrd="0" presId="urn:microsoft.com/office/officeart/2005/8/layout/vList4"/>
    <dgm:cxn modelId="{6BBBA17B-5286-4C02-B44C-C92AEEF7AF6A}" type="presParOf" srcId="{08AD4265-5BF9-4F9B-AC48-ACC272E4C638}" destId="{7255BFC9-5F72-4B52-85AD-D235146805B7}" srcOrd="1" destOrd="0" presId="urn:microsoft.com/office/officeart/2005/8/layout/vList4"/>
    <dgm:cxn modelId="{B8FFD814-4C6C-4A10-93AE-D4EEB7D0DEFE}" type="presParOf" srcId="{08AD4265-5BF9-4F9B-AC48-ACC272E4C638}" destId="{4B439AF6-EFFE-44FA-AFD8-5ABB6ADC183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4B59B85-9B18-4C6C-8B92-FC11DFB4D2D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2D19BFF-2173-44D3-AF44-829F0577A403}">
      <dgm:prSet phldrT="[Text]" custT="1"/>
      <dgm:spPr>
        <a:solidFill>
          <a:srgbClr val="13ABCF"/>
        </a:solidFill>
      </dgm:spPr>
      <dgm:t>
        <a:bodyPr/>
        <a:lstStyle/>
        <a:p>
          <a:pPr>
            <a:buFont typeface="+mj-lt"/>
            <a:buNone/>
          </a:pPr>
          <a:r>
            <a:rPr lang="en-US" sz="1600" b="1" dirty="0"/>
            <a:t>Check that the person’s airway is clear </a:t>
          </a:r>
        </a:p>
      </dgm:t>
    </dgm:pt>
    <dgm:pt modelId="{7BC6A03D-F056-42D1-A14F-59BADCD394B1}" type="parTrans" cxnId="{90F66044-D139-46A8-8BED-91BA814CAFEB}">
      <dgm:prSet/>
      <dgm:spPr/>
      <dgm:t>
        <a:bodyPr/>
        <a:lstStyle/>
        <a:p>
          <a:endParaRPr lang="en-US"/>
        </a:p>
      </dgm:t>
    </dgm:pt>
    <dgm:pt modelId="{5852922F-42D1-44FC-AFB0-DFA08330337E}" type="sibTrans" cxnId="{90F66044-D139-46A8-8BED-91BA814CAFEB}">
      <dgm:prSet/>
      <dgm:spPr/>
      <dgm:t>
        <a:bodyPr/>
        <a:lstStyle/>
        <a:p>
          <a:endParaRPr lang="en-US"/>
        </a:p>
      </dgm:t>
    </dgm:pt>
    <dgm:pt modelId="{9ADF174F-C8D4-4EF5-B5CB-33C114C39B15}">
      <dgm:prSet phldrT="[Text]" custT="1"/>
      <dgm:spPr>
        <a:solidFill>
          <a:srgbClr val="13ABCF"/>
        </a:solidFill>
      </dgm:spPr>
      <dgm:t>
        <a:bodyPr/>
        <a:lstStyle/>
        <a:p>
          <a:r>
            <a:rPr lang="en-US" sz="1600" b="1" dirty="0"/>
            <a:t>Place one hand on the person’s chin, tilt the head </a:t>
          </a:r>
        </a:p>
      </dgm:t>
    </dgm:pt>
    <dgm:pt modelId="{C1C6CF1E-5199-41E8-BB41-51115A746E47}" type="parTrans" cxnId="{4A783924-65D0-471B-AF09-ED603FE721DD}">
      <dgm:prSet/>
      <dgm:spPr/>
      <dgm:t>
        <a:bodyPr/>
        <a:lstStyle/>
        <a:p>
          <a:endParaRPr lang="en-US"/>
        </a:p>
      </dgm:t>
    </dgm:pt>
    <dgm:pt modelId="{A518E7F3-3CE2-43C6-8393-74BEECDC4320}" type="sibTrans" cxnId="{4A783924-65D0-471B-AF09-ED603FE721DD}">
      <dgm:prSet/>
      <dgm:spPr/>
      <dgm:t>
        <a:bodyPr/>
        <a:lstStyle/>
        <a:p>
          <a:endParaRPr lang="en-US"/>
        </a:p>
      </dgm:t>
    </dgm:pt>
    <dgm:pt modelId="{542A9886-EFFB-4168-B0AE-802F96C35F86}">
      <dgm:prSet phldrT="[Text]" custT="1"/>
      <dgm:spPr>
        <a:solidFill>
          <a:srgbClr val="13ABCF"/>
        </a:solidFill>
      </dgm:spPr>
      <dgm:t>
        <a:bodyPr/>
        <a:lstStyle/>
        <a:p>
          <a:r>
            <a:rPr lang="en-US" sz="1600" b="1" dirty="0"/>
            <a:t>Pinch the nose closed</a:t>
          </a:r>
        </a:p>
      </dgm:t>
    </dgm:pt>
    <dgm:pt modelId="{B5A404AD-FCA2-4B1B-BBC2-1B561FE4973F}" type="parTrans" cxnId="{00D99693-D624-495F-8003-A526BE8B7C4C}">
      <dgm:prSet/>
      <dgm:spPr/>
      <dgm:t>
        <a:bodyPr/>
        <a:lstStyle/>
        <a:p>
          <a:endParaRPr lang="en-US"/>
        </a:p>
      </dgm:t>
    </dgm:pt>
    <dgm:pt modelId="{654CA25B-14BD-4583-8730-D4009E95F6ED}" type="sibTrans" cxnId="{00D99693-D624-495F-8003-A526BE8B7C4C}">
      <dgm:prSet/>
      <dgm:spPr/>
      <dgm:t>
        <a:bodyPr/>
        <a:lstStyle/>
        <a:p>
          <a:endParaRPr lang="en-US"/>
        </a:p>
      </dgm:t>
    </dgm:pt>
    <dgm:pt modelId="{1F9B6114-256F-406D-92EC-08C7E53A5ADC}">
      <dgm:prSet phldrT="[Text]" custT="1"/>
      <dgm:spPr>
        <a:solidFill>
          <a:srgbClr val="13ABCF"/>
        </a:solidFill>
      </dgm:spPr>
      <dgm:t>
        <a:bodyPr/>
        <a:lstStyle/>
        <a:p>
          <a:pPr>
            <a:buFont typeface="+mj-lt"/>
            <a:buNone/>
          </a:pPr>
          <a:r>
            <a:rPr lang="en-US" sz="1600" b="1" dirty="0"/>
            <a:t>Place your mouth over the person’s mouth to make a seal and give 2 slow breaths.</a:t>
          </a:r>
        </a:p>
      </dgm:t>
    </dgm:pt>
    <dgm:pt modelId="{33874122-FA01-4B60-BCBC-072A2341CE85}" type="parTrans" cxnId="{AEAF6F43-9B96-4623-A416-2053A17EBDE0}">
      <dgm:prSet/>
      <dgm:spPr/>
      <dgm:t>
        <a:bodyPr/>
        <a:lstStyle/>
        <a:p>
          <a:endParaRPr lang="en-US"/>
        </a:p>
      </dgm:t>
    </dgm:pt>
    <dgm:pt modelId="{D9CE74CB-DAA9-409D-A78D-FAE27D279AB9}" type="sibTrans" cxnId="{AEAF6F43-9B96-4623-A416-2053A17EBDE0}">
      <dgm:prSet/>
      <dgm:spPr/>
      <dgm:t>
        <a:bodyPr/>
        <a:lstStyle/>
        <a:p>
          <a:endParaRPr lang="en-US"/>
        </a:p>
      </dgm:t>
    </dgm:pt>
    <dgm:pt modelId="{D57946CE-1566-4EB3-8397-676C96E7D6D6}">
      <dgm:prSet phldrT="[Text]" custT="1"/>
      <dgm:spPr>
        <a:solidFill>
          <a:srgbClr val="13ABCF"/>
        </a:solidFill>
      </dgm:spPr>
      <dgm:t>
        <a:bodyPr/>
        <a:lstStyle/>
        <a:p>
          <a:pPr>
            <a:buFont typeface="+mj-lt"/>
            <a:buNone/>
          </a:pPr>
          <a:r>
            <a:rPr lang="en-US" sz="1600" b="1" dirty="0"/>
            <a:t>The person’s chest should rise (but not the stomach).</a:t>
          </a:r>
        </a:p>
      </dgm:t>
    </dgm:pt>
    <dgm:pt modelId="{2B7FD415-6F09-4BF2-AA3A-2B9CF2490A38}" type="parTrans" cxnId="{0CE4FDC2-043D-4078-AF7B-88418F65E43D}">
      <dgm:prSet/>
      <dgm:spPr/>
      <dgm:t>
        <a:bodyPr/>
        <a:lstStyle/>
        <a:p>
          <a:endParaRPr lang="en-US"/>
        </a:p>
      </dgm:t>
    </dgm:pt>
    <dgm:pt modelId="{9E7B0469-8C21-4747-A2F6-151B8B2C3889}" type="sibTrans" cxnId="{0CE4FDC2-043D-4078-AF7B-88418F65E43D}">
      <dgm:prSet/>
      <dgm:spPr/>
      <dgm:t>
        <a:bodyPr/>
        <a:lstStyle/>
        <a:p>
          <a:endParaRPr lang="en-US"/>
        </a:p>
      </dgm:t>
    </dgm:pt>
    <dgm:pt modelId="{9BC03186-0492-4D56-96F2-AA4E03E3CF31}">
      <dgm:prSet phldrT="[Text]" custT="1"/>
      <dgm:spPr>
        <a:solidFill>
          <a:srgbClr val="13ABCF"/>
        </a:solidFill>
      </dgm:spPr>
      <dgm:t>
        <a:bodyPr/>
        <a:lstStyle/>
        <a:p>
          <a:pPr>
            <a:buFont typeface="+mj-lt"/>
            <a:buNone/>
          </a:pPr>
          <a:r>
            <a:rPr lang="en-US" sz="1600" b="1" dirty="0"/>
            <a:t>Follow up with one breath every 5 seconds until the person can breath on their own</a:t>
          </a:r>
        </a:p>
      </dgm:t>
    </dgm:pt>
    <dgm:pt modelId="{8A764731-8831-4E11-A0B7-A49D2C478A5A}" type="parTrans" cxnId="{B80A9A09-0D69-439F-8116-60BD457653C2}">
      <dgm:prSet/>
      <dgm:spPr/>
      <dgm:t>
        <a:bodyPr/>
        <a:lstStyle/>
        <a:p>
          <a:endParaRPr lang="en-US"/>
        </a:p>
      </dgm:t>
    </dgm:pt>
    <dgm:pt modelId="{317BC8D6-C23A-4A03-A78C-69760E8CADF3}" type="sibTrans" cxnId="{B80A9A09-0D69-439F-8116-60BD457653C2}">
      <dgm:prSet/>
      <dgm:spPr/>
      <dgm:t>
        <a:bodyPr/>
        <a:lstStyle/>
        <a:p>
          <a:endParaRPr lang="en-US"/>
        </a:p>
      </dgm:t>
    </dgm:pt>
    <dgm:pt modelId="{79B6830D-3627-4851-A41F-76B059871FFD}" type="pres">
      <dgm:prSet presAssocID="{F4B59B85-9B18-4C6C-8B92-FC11DFB4D2D2}" presName="Name0" presStyleCnt="0">
        <dgm:presLayoutVars>
          <dgm:chMax val="7"/>
          <dgm:chPref val="7"/>
          <dgm:dir/>
        </dgm:presLayoutVars>
      </dgm:prSet>
      <dgm:spPr/>
    </dgm:pt>
    <dgm:pt modelId="{00D44273-89F2-4BAB-A6BF-24BC70BDC60A}" type="pres">
      <dgm:prSet presAssocID="{F4B59B85-9B18-4C6C-8B92-FC11DFB4D2D2}" presName="Name1" presStyleCnt="0"/>
      <dgm:spPr/>
    </dgm:pt>
    <dgm:pt modelId="{209E9945-88B0-4D96-B872-1180919ADB28}" type="pres">
      <dgm:prSet presAssocID="{F4B59B85-9B18-4C6C-8B92-FC11DFB4D2D2}" presName="cycle" presStyleCnt="0"/>
      <dgm:spPr/>
    </dgm:pt>
    <dgm:pt modelId="{063DFB6E-FF74-43EF-88D3-C7321E75ECFF}" type="pres">
      <dgm:prSet presAssocID="{F4B59B85-9B18-4C6C-8B92-FC11DFB4D2D2}" presName="srcNode" presStyleLbl="node1" presStyleIdx="0" presStyleCnt="6"/>
      <dgm:spPr/>
    </dgm:pt>
    <dgm:pt modelId="{6445B090-7F97-44D0-B2D2-ABBB4B87DC9E}" type="pres">
      <dgm:prSet presAssocID="{F4B59B85-9B18-4C6C-8B92-FC11DFB4D2D2}" presName="conn" presStyleLbl="parChTrans1D2" presStyleIdx="0" presStyleCnt="1" custScaleX="68819" custScaleY="122863" custLinFactNeighborX="5929" custLinFactNeighborY="128"/>
      <dgm:spPr/>
    </dgm:pt>
    <dgm:pt modelId="{AF4CD55A-21EA-4A20-A065-E4CDE3A72497}" type="pres">
      <dgm:prSet presAssocID="{F4B59B85-9B18-4C6C-8B92-FC11DFB4D2D2}" presName="extraNode" presStyleLbl="node1" presStyleIdx="0" presStyleCnt="6"/>
      <dgm:spPr/>
    </dgm:pt>
    <dgm:pt modelId="{FCFDB8EF-D63D-425E-A949-92A755E1F122}" type="pres">
      <dgm:prSet presAssocID="{F4B59B85-9B18-4C6C-8B92-FC11DFB4D2D2}" presName="dstNode" presStyleLbl="node1" presStyleIdx="0" presStyleCnt="6"/>
      <dgm:spPr/>
    </dgm:pt>
    <dgm:pt modelId="{34D8E6FA-BF83-47DF-B492-B964E982DCA8}" type="pres">
      <dgm:prSet presAssocID="{72D19BFF-2173-44D3-AF44-829F0577A403}" presName="text_1" presStyleLbl="node1" presStyleIdx="0" presStyleCnt="6" custLinFactNeighborX="1013" custLinFactNeighborY="-6232">
        <dgm:presLayoutVars>
          <dgm:bulletEnabled val="1"/>
        </dgm:presLayoutVars>
      </dgm:prSet>
      <dgm:spPr/>
    </dgm:pt>
    <dgm:pt modelId="{3DAE6D7B-ADAF-4A59-87CB-FCAADE74E31D}" type="pres">
      <dgm:prSet presAssocID="{72D19BFF-2173-44D3-AF44-829F0577A403}" presName="accent_1" presStyleCnt="0"/>
      <dgm:spPr/>
    </dgm:pt>
    <dgm:pt modelId="{5934BCF5-83AA-4786-AF19-214300DA7862}" type="pres">
      <dgm:prSet presAssocID="{72D19BFF-2173-44D3-AF44-829F0577A403}" presName="accentRepeatNode" presStyleLbl="solidFgAcc1" presStyleIdx="0" presStyleCnt="6" custLinFactNeighborX="-12665" custLinFactNeighborY="1267"/>
      <dgm:spPr/>
    </dgm:pt>
    <dgm:pt modelId="{16A06DE8-FCA7-4E08-B69B-9BC0322E18E8}" type="pres">
      <dgm:prSet presAssocID="{9ADF174F-C8D4-4EF5-B5CB-33C114C39B15}" presName="text_2" presStyleLbl="node1" presStyleIdx="1" presStyleCnt="6" custScaleX="108088" custLinFactNeighborX="-2467" custLinFactNeighborY="3166">
        <dgm:presLayoutVars>
          <dgm:bulletEnabled val="1"/>
        </dgm:presLayoutVars>
      </dgm:prSet>
      <dgm:spPr/>
    </dgm:pt>
    <dgm:pt modelId="{2005AF60-F544-4008-9EBB-24E675C7B9B5}" type="pres">
      <dgm:prSet presAssocID="{9ADF174F-C8D4-4EF5-B5CB-33C114C39B15}" presName="accent_2" presStyleCnt="0"/>
      <dgm:spPr/>
    </dgm:pt>
    <dgm:pt modelId="{3FBA0EF0-B2F9-45FE-8BDE-07A150A6506F}" type="pres">
      <dgm:prSet presAssocID="{9ADF174F-C8D4-4EF5-B5CB-33C114C39B15}" presName="accentRepeatNode" presStyleLbl="solidFgAcc1" presStyleIdx="1" presStyleCnt="6" custLinFactNeighborX="-61947" custLinFactNeighborY="0"/>
      <dgm:spPr/>
    </dgm:pt>
    <dgm:pt modelId="{0DA77CE4-0EA5-4F20-AA38-7C4A14B0D82A}" type="pres">
      <dgm:prSet presAssocID="{542A9886-EFFB-4168-B0AE-802F96C35F86}" presName="text_3" presStyleLbl="node1" presStyleIdx="2" presStyleCnt="6" custScaleX="113924" custLinFactNeighborX="-5166" custLinFactNeighborY="-4701">
        <dgm:presLayoutVars>
          <dgm:bulletEnabled val="1"/>
        </dgm:presLayoutVars>
      </dgm:prSet>
      <dgm:spPr/>
    </dgm:pt>
    <dgm:pt modelId="{E3D89FA4-342A-4F25-BCF0-E720DA1262FA}" type="pres">
      <dgm:prSet presAssocID="{542A9886-EFFB-4168-B0AE-802F96C35F86}" presName="accent_3" presStyleCnt="0"/>
      <dgm:spPr/>
    </dgm:pt>
    <dgm:pt modelId="{7E19A7BD-3787-4741-BB55-A09108D66FCE}" type="pres">
      <dgm:prSet presAssocID="{542A9886-EFFB-4168-B0AE-802F96C35F86}" presName="accentRepeatNode" presStyleLbl="solidFgAcc1" presStyleIdx="2" presStyleCnt="6" custAng="0" custLinFactNeighborX="-78766" custLinFactNeighborY="-3799"/>
      <dgm:spPr/>
    </dgm:pt>
    <dgm:pt modelId="{A8E6F6CF-FD26-4D5A-ACB0-3CE24C3B52C4}" type="pres">
      <dgm:prSet presAssocID="{1F9B6114-256F-406D-92EC-08C7E53A5ADC}" presName="text_4" presStyleLbl="node1" presStyleIdx="3" presStyleCnt="6" custScaleX="116797" custScaleY="130273" custLinFactNeighborX="-7596" custLinFactNeighborY="-18786">
        <dgm:presLayoutVars>
          <dgm:bulletEnabled val="1"/>
        </dgm:presLayoutVars>
      </dgm:prSet>
      <dgm:spPr/>
    </dgm:pt>
    <dgm:pt modelId="{58CD13C2-93D3-4496-8DB1-8A8601954114}" type="pres">
      <dgm:prSet presAssocID="{1F9B6114-256F-406D-92EC-08C7E53A5ADC}" presName="accent_4" presStyleCnt="0"/>
      <dgm:spPr/>
    </dgm:pt>
    <dgm:pt modelId="{B6AC5DDE-787C-440E-B6AB-3A19A9D33C9D}" type="pres">
      <dgm:prSet presAssocID="{1F9B6114-256F-406D-92EC-08C7E53A5ADC}" presName="accentRepeatNode" presStyleLbl="solidFgAcc1" presStyleIdx="3" presStyleCnt="6" custLinFactNeighborX="-72434" custLinFactNeighborY="-14260"/>
      <dgm:spPr/>
    </dgm:pt>
    <dgm:pt modelId="{E68AE0A8-16F8-4F32-9133-7388DBBD5B85}" type="pres">
      <dgm:prSet presAssocID="{D57946CE-1566-4EB3-8397-676C96E7D6D6}" presName="text_5" presStyleLbl="node1" presStyleIdx="4" presStyleCnt="6" custScaleX="108221" custLinFactNeighborX="-4550" custLinFactNeighborY="-4749">
        <dgm:presLayoutVars>
          <dgm:bulletEnabled val="1"/>
        </dgm:presLayoutVars>
      </dgm:prSet>
      <dgm:spPr/>
    </dgm:pt>
    <dgm:pt modelId="{A7B071E0-15CF-4150-B462-0B1261DAE19E}" type="pres">
      <dgm:prSet presAssocID="{D57946CE-1566-4EB3-8397-676C96E7D6D6}" presName="accent_5" presStyleCnt="0"/>
      <dgm:spPr/>
    </dgm:pt>
    <dgm:pt modelId="{7C9E90A8-B2F7-4ADA-BF4F-0A92244BDC77}" type="pres">
      <dgm:prSet presAssocID="{D57946CE-1566-4EB3-8397-676C96E7D6D6}" presName="accentRepeatNode" presStyleLbl="solidFgAcc1" presStyleIdx="4" presStyleCnt="6" custLinFactNeighborX="-46859" custLinFactNeighborY="-7599"/>
      <dgm:spPr/>
    </dgm:pt>
    <dgm:pt modelId="{A2449886-C4FC-49B6-BBBA-0DF2C22C7187}" type="pres">
      <dgm:prSet presAssocID="{9BC03186-0492-4D56-96F2-AA4E03E3CF31}" presName="text_6" presStyleLbl="node1" presStyleIdx="5" presStyleCnt="6" custScaleY="122910" custLinFactNeighborX="614" custLinFactNeighborY="-1583">
        <dgm:presLayoutVars>
          <dgm:bulletEnabled val="1"/>
        </dgm:presLayoutVars>
      </dgm:prSet>
      <dgm:spPr/>
    </dgm:pt>
    <dgm:pt modelId="{B84529DD-0A87-4D72-AD27-E672C24D7D5E}" type="pres">
      <dgm:prSet presAssocID="{9BC03186-0492-4D56-96F2-AA4E03E3CF31}" presName="accent_6" presStyleCnt="0"/>
      <dgm:spPr/>
    </dgm:pt>
    <dgm:pt modelId="{CEEC3145-939D-4BB2-9FC3-0310F32713F4}" type="pres">
      <dgm:prSet presAssocID="{9BC03186-0492-4D56-96F2-AA4E03E3CF31}" presName="accentRepeatNode" presStyleLbl="solidFgAcc1" presStyleIdx="5" presStyleCnt="6" custLinFactNeighborX="-15198" custLinFactNeighborY="1267"/>
      <dgm:spPr/>
    </dgm:pt>
  </dgm:ptLst>
  <dgm:cxnLst>
    <dgm:cxn modelId="{8FF95A02-61A4-4EAC-B252-ADD616B0E40B}" type="presOf" srcId="{542A9886-EFFB-4168-B0AE-802F96C35F86}" destId="{0DA77CE4-0EA5-4F20-AA38-7C4A14B0D82A}" srcOrd="0" destOrd="0" presId="urn:microsoft.com/office/officeart/2008/layout/VerticalCurvedList"/>
    <dgm:cxn modelId="{B80A9A09-0D69-439F-8116-60BD457653C2}" srcId="{F4B59B85-9B18-4C6C-8B92-FC11DFB4D2D2}" destId="{9BC03186-0492-4D56-96F2-AA4E03E3CF31}" srcOrd="5" destOrd="0" parTransId="{8A764731-8831-4E11-A0B7-A49D2C478A5A}" sibTransId="{317BC8D6-C23A-4A03-A78C-69760E8CADF3}"/>
    <dgm:cxn modelId="{4A783924-65D0-471B-AF09-ED603FE721DD}" srcId="{F4B59B85-9B18-4C6C-8B92-FC11DFB4D2D2}" destId="{9ADF174F-C8D4-4EF5-B5CB-33C114C39B15}" srcOrd="1" destOrd="0" parTransId="{C1C6CF1E-5199-41E8-BB41-51115A746E47}" sibTransId="{A518E7F3-3CE2-43C6-8393-74BEECDC4320}"/>
    <dgm:cxn modelId="{18E7A52B-739D-44CF-958D-81BBADF8D3C5}" type="presOf" srcId="{F4B59B85-9B18-4C6C-8B92-FC11DFB4D2D2}" destId="{79B6830D-3627-4851-A41F-76B059871FFD}" srcOrd="0" destOrd="0" presId="urn:microsoft.com/office/officeart/2008/layout/VerticalCurvedList"/>
    <dgm:cxn modelId="{AEAF6F43-9B96-4623-A416-2053A17EBDE0}" srcId="{F4B59B85-9B18-4C6C-8B92-FC11DFB4D2D2}" destId="{1F9B6114-256F-406D-92EC-08C7E53A5ADC}" srcOrd="3" destOrd="0" parTransId="{33874122-FA01-4B60-BCBC-072A2341CE85}" sibTransId="{D9CE74CB-DAA9-409D-A78D-FAE27D279AB9}"/>
    <dgm:cxn modelId="{90F66044-D139-46A8-8BED-91BA814CAFEB}" srcId="{F4B59B85-9B18-4C6C-8B92-FC11DFB4D2D2}" destId="{72D19BFF-2173-44D3-AF44-829F0577A403}" srcOrd="0" destOrd="0" parTransId="{7BC6A03D-F056-42D1-A14F-59BADCD394B1}" sibTransId="{5852922F-42D1-44FC-AFB0-DFA08330337E}"/>
    <dgm:cxn modelId="{9E69735A-D8DE-43F3-8A34-07844EBE3A37}" type="presOf" srcId="{1F9B6114-256F-406D-92EC-08C7E53A5ADC}" destId="{A8E6F6CF-FD26-4D5A-ACB0-3CE24C3B52C4}" srcOrd="0" destOrd="0" presId="urn:microsoft.com/office/officeart/2008/layout/VerticalCurvedList"/>
    <dgm:cxn modelId="{7D06DE80-34C2-4992-8BAF-26473DB2DD0F}" type="presOf" srcId="{72D19BFF-2173-44D3-AF44-829F0577A403}" destId="{34D8E6FA-BF83-47DF-B492-B964E982DCA8}" srcOrd="0" destOrd="0" presId="urn:microsoft.com/office/officeart/2008/layout/VerticalCurvedList"/>
    <dgm:cxn modelId="{00D99693-D624-495F-8003-A526BE8B7C4C}" srcId="{F4B59B85-9B18-4C6C-8B92-FC11DFB4D2D2}" destId="{542A9886-EFFB-4168-B0AE-802F96C35F86}" srcOrd="2" destOrd="0" parTransId="{B5A404AD-FCA2-4B1B-BBC2-1B561FE4973F}" sibTransId="{654CA25B-14BD-4583-8730-D4009E95F6ED}"/>
    <dgm:cxn modelId="{F331A49D-54AE-4745-983F-5ABCE98470E0}" type="presOf" srcId="{9ADF174F-C8D4-4EF5-B5CB-33C114C39B15}" destId="{16A06DE8-FCA7-4E08-B69B-9BC0322E18E8}" srcOrd="0" destOrd="0" presId="urn:microsoft.com/office/officeart/2008/layout/VerticalCurvedList"/>
    <dgm:cxn modelId="{D6A40EA4-85D8-45AC-B36E-1833F4C4EB77}" type="presOf" srcId="{D57946CE-1566-4EB3-8397-676C96E7D6D6}" destId="{E68AE0A8-16F8-4F32-9133-7388DBBD5B85}" srcOrd="0" destOrd="0" presId="urn:microsoft.com/office/officeart/2008/layout/VerticalCurvedList"/>
    <dgm:cxn modelId="{0CE4FDC2-043D-4078-AF7B-88418F65E43D}" srcId="{F4B59B85-9B18-4C6C-8B92-FC11DFB4D2D2}" destId="{D57946CE-1566-4EB3-8397-676C96E7D6D6}" srcOrd="4" destOrd="0" parTransId="{2B7FD415-6F09-4BF2-AA3A-2B9CF2490A38}" sibTransId="{9E7B0469-8C21-4747-A2F6-151B8B2C3889}"/>
    <dgm:cxn modelId="{6A8CF5CE-FD6C-4C25-AB10-F0866E2DB7A0}" type="presOf" srcId="{5852922F-42D1-44FC-AFB0-DFA08330337E}" destId="{6445B090-7F97-44D0-B2D2-ABBB4B87DC9E}" srcOrd="0" destOrd="0" presId="urn:microsoft.com/office/officeart/2008/layout/VerticalCurvedList"/>
    <dgm:cxn modelId="{ADC71AF6-7CB1-46BF-8B08-52EA4566005A}" type="presOf" srcId="{9BC03186-0492-4D56-96F2-AA4E03E3CF31}" destId="{A2449886-C4FC-49B6-BBBA-0DF2C22C7187}" srcOrd="0" destOrd="0" presId="urn:microsoft.com/office/officeart/2008/layout/VerticalCurvedList"/>
    <dgm:cxn modelId="{4DA28CE1-CF3B-4A6E-8F20-B4F6213FE8AB}" type="presParOf" srcId="{79B6830D-3627-4851-A41F-76B059871FFD}" destId="{00D44273-89F2-4BAB-A6BF-24BC70BDC60A}" srcOrd="0" destOrd="0" presId="urn:microsoft.com/office/officeart/2008/layout/VerticalCurvedList"/>
    <dgm:cxn modelId="{B3CA31E0-1594-4611-B71F-DD9F95A87A27}" type="presParOf" srcId="{00D44273-89F2-4BAB-A6BF-24BC70BDC60A}" destId="{209E9945-88B0-4D96-B872-1180919ADB28}" srcOrd="0" destOrd="0" presId="urn:microsoft.com/office/officeart/2008/layout/VerticalCurvedList"/>
    <dgm:cxn modelId="{D305AAE0-96A8-433D-AF36-C26226DFDE47}" type="presParOf" srcId="{209E9945-88B0-4D96-B872-1180919ADB28}" destId="{063DFB6E-FF74-43EF-88D3-C7321E75ECFF}" srcOrd="0" destOrd="0" presId="urn:microsoft.com/office/officeart/2008/layout/VerticalCurvedList"/>
    <dgm:cxn modelId="{0C46462C-6881-4A36-ABE9-96AB40CADA12}" type="presParOf" srcId="{209E9945-88B0-4D96-B872-1180919ADB28}" destId="{6445B090-7F97-44D0-B2D2-ABBB4B87DC9E}" srcOrd="1" destOrd="0" presId="urn:microsoft.com/office/officeart/2008/layout/VerticalCurvedList"/>
    <dgm:cxn modelId="{88778FC1-29C7-46A4-B83C-7F2C414F4F92}" type="presParOf" srcId="{209E9945-88B0-4D96-B872-1180919ADB28}" destId="{AF4CD55A-21EA-4A20-A065-E4CDE3A72497}" srcOrd="2" destOrd="0" presId="urn:microsoft.com/office/officeart/2008/layout/VerticalCurvedList"/>
    <dgm:cxn modelId="{303110DF-DFEC-4B5A-8760-ED503F4DEDC8}" type="presParOf" srcId="{209E9945-88B0-4D96-B872-1180919ADB28}" destId="{FCFDB8EF-D63D-425E-A949-92A755E1F122}" srcOrd="3" destOrd="0" presId="urn:microsoft.com/office/officeart/2008/layout/VerticalCurvedList"/>
    <dgm:cxn modelId="{E4B9DF29-191B-4E68-B68A-8DCE420A16AC}" type="presParOf" srcId="{00D44273-89F2-4BAB-A6BF-24BC70BDC60A}" destId="{34D8E6FA-BF83-47DF-B492-B964E982DCA8}" srcOrd="1" destOrd="0" presId="urn:microsoft.com/office/officeart/2008/layout/VerticalCurvedList"/>
    <dgm:cxn modelId="{90EEEFD1-913F-4DB3-B56F-4023A02BFCF7}" type="presParOf" srcId="{00D44273-89F2-4BAB-A6BF-24BC70BDC60A}" destId="{3DAE6D7B-ADAF-4A59-87CB-FCAADE74E31D}" srcOrd="2" destOrd="0" presId="urn:microsoft.com/office/officeart/2008/layout/VerticalCurvedList"/>
    <dgm:cxn modelId="{D94A6254-0259-4A8B-97DF-E81E292126E6}" type="presParOf" srcId="{3DAE6D7B-ADAF-4A59-87CB-FCAADE74E31D}" destId="{5934BCF5-83AA-4786-AF19-214300DA7862}" srcOrd="0" destOrd="0" presId="urn:microsoft.com/office/officeart/2008/layout/VerticalCurvedList"/>
    <dgm:cxn modelId="{4F90956F-4A8B-4C94-91B5-F6DF946CEE5B}" type="presParOf" srcId="{00D44273-89F2-4BAB-A6BF-24BC70BDC60A}" destId="{16A06DE8-FCA7-4E08-B69B-9BC0322E18E8}" srcOrd="3" destOrd="0" presId="urn:microsoft.com/office/officeart/2008/layout/VerticalCurvedList"/>
    <dgm:cxn modelId="{B3BEE1FD-8F3E-4886-829B-5FDBFE56F422}" type="presParOf" srcId="{00D44273-89F2-4BAB-A6BF-24BC70BDC60A}" destId="{2005AF60-F544-4008-9EBB-24E675C7B9B5}" srcOrd="4" destOrd="0" presId="urn:microsoft.com/office/officeart/2008/layout/VerticalCurvedList"/>
    <dgm:cxn modelId="{3D1624D3-CE26-43B1-9659-ECEAFEE94B8F}" type="presParOf" srcId="{2005AF60-F544-4008-9EBB-24E675C7B9B5}" destId="{3FBA0EF0-B2F9-45FE-8BDE-07A150A6506F}" srcOrd="0" destOrd="0" presId="urn:microsoft.com/office/officeart/2008/layout/VerticalCurvedList"/>
    <dgm:cxn modelId="{32432D89-C102-40F8-A9E8-53D7CA00A42C}" type="presParOf" srcId="{00D44273-89F2-4BAB-A6BF-24BC70BDC60A}" destId="{0DA77CE4-0EA5-4F20-AA38-7C4A14B0D82A}" srcOrd="5" destOrd="0" presId="urn:microsoft.com/office/officeart/2008/layout/VerticalCurvedList"/>
    <dgm:cxn modelId="{C23B9355-F69A-4827-A760-FD9E878FA49B}" type="presParOf" srcId="{00D44273-89F2-4BAB-A6BF-24BC70BDC60A}" destId="{E3D89FA4-342A-4F25-BCF0-E720DA1262FA}" srcOrd="6" destOrd="0" presId="urn:microsoft.com/office/officeart/2008/layout/VerticalCurvedList"/>
    <dgm:cxn modelId="{99537AD5-732D-4ADB-A44D-48E462023EB5}" type="presParOf" srcId="{E3D89FA4-342A-4F25-BCF0-E720DA1262FA}" destId="{7E19A7BD-3787-4741-BB55-A09108D66FCE}" srcOrd="0" destOrd="0" presId="urn:microsoft.com/office/officeart/2008/layout/VerticalCurvedList"/>
    <dgm:cxn modelId="{FFD5C3CD-39C9-47D6-BCED-27E4B92874FA}" type="presParOf" srcId="{00D44273-89F2-4BAB-A6BF-24BC70BDC60A}" destId="{A8E6F6CF-FD26-4D5A-ACB0-3CE24C3B52C4}" srcOrd="7" destOrd="0" presId="urn:microsoft.com/office/officeart/2008/layout/VerticalCurvedList"/>
    <dgm:cxn modelId="{796C0345-722B-44CF-B6CA-8DCB46168B95}" type="presParOf" srcId="{00D44273-89F2-4BAB-A6BF-24BC70BDC60A}" destId="{58CD13C2-93D3-4496-8DB1-8A8601954114}" srcOrd="8" destOrd="0" presId="urn:microsoft.com/office/officeart/2008/layout/VerticalCurvedList"/>
    <dgm:cxn modelId="{537C315E-04B7-4F1D-8DB0-8D84610F0C9F}" type="presParOf" srcId="{58CD13C2-93D3-4496-8DB1-8A8601954114}" destId="{B6AC5DDE-787C-440E-B6AB-3A19A9D33C9D}" srcOrd="0" destOrd="0" presId="urn:microsoft.com/office/officeart/2008/layout/VerticalCurvedList"/>
    <dgm:cxn modelId="{0ECAD454-5C46-4A2E-82B9-CB3FA8FE96FA}" type="presParOf" srcId="{00D44273-89F2-4BAB-A6BF-24BC70BDC60A}" destId="{E68AE0A8-16F8-4F32-9133-7388DBBD5B85}" srcOrd="9" destOrd="0" presId="urn:microsoft.com/office/officeart/2008/layout/VerticalCurvedList"/>
    <dgm:cxn modelId="{E417883E-A94F-48D5-AA4C-01A522511BF1}" type="presParOf" srcId="{00D44273-89F2-4BAB-A6BF-24BC70BDC60A}" destId="{A7B071E0-15CF-4150-B462-0B1261DAE19E}" srcOrd="10" destOrd="0" presId="urn:microsoft.com/office/officeart/2008/layout/VerticalCurvedList"/>
    <dgm:cxn modelId="{6B8E5A0E-DBE2-40EB-856D-4277973714AE}" type="presParOf" srcId="{A7B071E0-15CF-4150-B462-0B1261DAE19E}" destId="{7C9E90A8-B2F7-4ADA-BF4F-0A92244BDC77}" srcOrd="0" destOrd="0" presId="urn:microsoft.com/office/officeart/2008/layout/VerticalCurvedList"/>
    <dgm:cxn modelId="{E20DBB21-0E2F-4858-B481-EAB8D03A3315}" type="presParOf" srcId="{00D44273-89F2-4BAB-A6BF-24BC70BDC60A}" destId="{A2449886-C4FC-49B6-BBBA-0DF2C22C7187}" srcOrd="11" destOrd="0" presId="urn:microsoft.com/office/officeart/2008/layout/VerticalCurvedList"/>
    <dgm:cxn modelId="{A3FF94B4-88C3-42B0-9761-E128ED2EAC85}" type="presParOf" srcId="{00D44273-89F2-4BAB-A6BF-24BC70BDC60A}" destId="{B84529DD-0A87-4D72-AD27-E672C24D7D5E}" srcOrd="12" destOrd="0" presId="urn:microsoft.com/office/officeart/2008/layout/VerticalCurvedList"/>
    <dgm:cxn modelId="{B3740D01-38B3-4651-A79D-C61BC1C470A5}" type="presParOf" srcId="{B84529DD-0A87-4D72-AD27-E672C24D7D5E}" destId="{CEEC3145-939D-4BB2-9FC3-0310F32713F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D7C4919-797C-46D1-B69F-82A1A589362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32526B8-54EB-4CDB-A1A8-189D34F50C21}">
      <dgm:prSet/>
      <dgm:spPr>
        <a:solidFill>
          <a:schemeClr val="accent1">
            <a:lumMod val="40000"/>
            <a:lumOff val="60000"/>
          </a:schemeClr>
        </a:solidFill>
      </dgm:spPr>
      <dgm:t>
        <a:bodyPr/>
        <a:lstStyle/>
        <a:p>
          <a:r>
            <a:rPr lang="en-US" dirty="0">
              <a:solidFill>
                <a:srgbClr val="002060"/>
              </a:solidFill>
            </a:rPr>
            <a:t>Wait 2-3 minutes to give the medication a chance to work.</a:t>
          </a:r>
        </a:p>
      </dgm:t>
    </dgm:pt>
    <dgm:pt modelId="{39065118-8EE7-418A-BD2D-FD0F474078DF}" type="parTrans" cxnId="{CC97471C-7730-4498-A72E-861A068D6115}">
      <dgm:prSet/>
      <dgm:spPr/>
      <dgm:t>
        <a:bodyPr/>
        <a:lstStyle/>
        <a:p>
          <a:endParaRPr lang="en-US"/>
        </a:p>
      </dgm:t>
    </dgm:pt>
    <dgm:pt modelId="{FA66998F-98FC-400B-A0DC-1F0A6FF7BB85}" type="sibTrans" cxnId="{CC97471C-7730-4498-A72E-861A068D6115}">
      <dgm:prSet/>
      <dgm:spPr>
        <a:solidFill>
          <a:schemeClr val="tx2">
            <a:lumMod val="75000"/>
            <a:alpha val="72000"/>
          </a:schemeClr>
        </a:solidFill>
        <a:ln>
          <a:solidFill>
            <a:schemeClr val="accent1">
              <a:tint val="40000"/>
              <a:hueOff val="0"/>
              <a:satOff val="0"/>
              <a:lumOff val="0"/>
            </a:schemeClr>
          </a:solidFill>
        </a:ln>
      </dgm:spPr>
      <dgm:t>
        <a:bodyPr/>
        <a:lstStyle/>
        <a:p>
          <a:endParaRPr lang="en-US"/>
        </a:p>
      </dgm:t>
    </dgm:pt>
    <dgm:pt modelId="{D309CA5C-BE05-45D4-9C2A-602AA5FE092B}">
      <dgm:prSet/>
      <dgm:spPr>
        <a:solidFill>
          <a:schemeClr val="accent1">
            <a:lumMod val="40000"/>
            <a:lumOff val="60000"/>
          </a:schemeClr>
        </a:solidFill>
      </dgm:spPr>
      <dgm:t>
        <a:bodyPr/>
        <a:lstStyle/>
        <a:p>
          <a:r>
            <a:rPr lang="en-US" dirty="0">
              <a:solidFill>
                <a:srgbClr val="002060"/>
              </a:solidFill>
            </a:rPr>
            <a:t>If no response after 2-3 minutes, give a second dose of naloxone and begin rescue breathing again.</a:t>
          </a:r>
        </a:p>
      </dgm:t>
    </dgm:pt>
    <dgm:pt modelId="{85FB941E-1556-435A-BFCD-5D6E067DF94E}" type="parTrans" cxnId="{9BABACA6-59D2-4475-951C-445622A7E943}">
      <dgm:prSet/>
      <dgm:spPr/>
      <dgm:t>
        <a:bodyPr/>
        <a:lstStyle/>
        <a:p>
          <a:endParaRPr lang="en-US"/>
        </a:p>
      </dgm:t>
    </dgm:pt>
    <dgm:pt modelId="{9EF2E719-1412-4579-A0A4-93B63E9C1D43}" type="sibTrans" cxnId="{9BABACA6-59D2-4475-951C-445622A7E943}">
      <dgm:prSet/>
      <dgm:spPr>
        <a:solidFill>
          <a:schemeClr val="tx2">
            <a:lumMod val="75000"/>
            <a:alpha val="72000"/>
          </a:schemeClr>
        </a:solidFill>
        <a:ln>
          <a:solidFill>
            <a:schemeClr val="accent1">
              <a:tint val="40000"/>
              <a:hueOff val="0"/>
              <a:satOff val="0"/>
              <a:lumOff val="0"/>
            </a:schemeClr>
          </a:solidFill>
        </a:ln>
      </dgm:spPr>
      <dgm:t>
        <a:bodyPr/>
        <a:lstStyle/>
        <a:p>
          <a:endParaRPr lang="en-US"/>
        </a:p>
      </dgm:t>
    </dgm:pt>
    <dgm:pt modelId="{5954E610-8B04-4A8B-84CE-379B0CF452D1}">
      <dgm:prSet/>
      <dgm:spPr>
        <a:solidFill>
          <a:schemeClr val="accent1">
            <a:lumMod val="40000"/>
            <a:lumOff val="60000"/>
          </a:schemeClr>
        </a:solidFill>
      </dgm:spPr>
      <dgm:t>
        <a:bodyPr/>
        <a:lstStyle/>
        <a:p>
          <a:r>
            <a:rPr lang="en-US" dirty="0">
              <a:solidFill>
                <a:srgbClr val="002060"/>
              </a:solidFill>
            </a:rPr>
            <a:t>If still no response, continue rescue breathing until paramedics arrive and let them take over.</a:t>
          </a:r>
        </a:p>
      </dgm:t>
    </dgm:pt>
    <dgm:pt modelId="{FE630769-8BD6-47A2-AFE0-C2CBB83C4225}" type="parTrans" cxnId="{79933BCD-FD75-4F8A-A23D-15041EE4EED1}">
      <dgm:prSet/>
      <dgm:spPr/>
      <dgm:t>
        <a:bodyPr/>
        <a:lstStyle/>
        <a:p>
          <a:endParaRPr lang="en-US"/>
        </a:p>
      </dgm:t>
    </dgm:pt>
    <dgm:pt modelId="{AA7D3350-FAEA-4D91-B142-DA2C4B53BAD0}" type="sibTrans" cxnId="{79933BCD-FD75-4F8A-A23D-15041EE4EED1}">
      <dgm:prSet/>
      <dgm:spPr>
        <a:solidFill>
          <a:schemeClr val="tx2">
            <a:lumMod val="75000"/>
            <a:alpha val="72000"/>
          </a:schemeClr>
        </a:solidFill>
        <a:ln>
          <a:solidFill>
            <a:schemeClr val="accent1">
              <a:tint val="40000"/>
              <a:hueOff val="0"/>
              <a:satOff val="0"/>
              <a:lumOff val="0"/>
            </a:schemeClr>
          </a:solidFill>
        </a:ln>
      </dgm:spPr>
      <dgm:t>
        <a:bodyPr/>
        <a:lstStyle/>
        <a:p>
          <a:endParaRPr lang="en-US"/>
        </a:p>
      </dgm:t>
    </dgm:pt>
    <dgm:pt modelId="{8227281F-1A74-4179-8946-C2CAE0BC7AEA}">
      <dgm:prSet/>
      <dgm:spPr>
        <a:solidFill>
          <a:schemeClr val="accent1">
            <a:lumMod val="40000"/>
            <a:lumOff val="60000"/>
          </a:schemeClr>
        </a:solidFill>
      </dgm:spPr>
      <dgm:t>
        <a:bodyPr/>
        <a:lstStyle/>
        <a:p>
          <a:r>
            <a:rPr lang="en-US" dirty="0">
              <a:solidFill>
                <a:srgbClr val="002060"/>
              </a:solidFill>
            </a:rPr>
            <a:t>Note: naloxone will only work if the individual has taken an opioid.</a:t>
          </a:r>
        </a:p>
      </dgm:t>
    </dgm:pt>
    <dgm:pt modelId="{D7C18D64-3A29-416B-8B53-1F7E04577EB3}" type="parTrans" cxnId="{0B79442D-D034-4EA8-9000-366F132D7F0E}">
      <dgm:prSet/>
      <dgm:spPr/>
      <dgm:t>
        <a:bodyPr/>
        <a:lstStyle/>
        <a:p>
          <a:endParaRPr lang="en-US"/>
        </a:p>
      </dgm:t>
    </dgm:pt>
    <dgm:pt modelId="{48CBBB46-2FAB-4C05-86C2-6773925C4EAB}" type="sibTrans" cxnId="{0B79442D-D034-4EA8-9000-366F132D7F0E}">
      <dgm:prSet/>
      <dgm:spPr/>
      <dgm:t>
        <a:bodyPr/>
        <a:lstStyle/>
        <a:p>
          <a:endParaRPr lang="en-US"/>
        </a:p>
      </dgm:t>
    </dgm:pt>
    <dgm:pt modelId="{D74AC102-6565-45CD-ABC0-0457C1AB9CEA}">
      <dgm:prSet phldrT="[Text]"/>
      <dgm:spPr>
        <a:solidFill>
          <a:schemeClr val="accent1">
            <a:lumMod val="40000"/>
            <a:lumOff val="60000"/>
          </a:schemeClr>
        </a:solidFill>
      </dgm:spPr>
      <dgm:t>
        <a:bodyPr/>
        <a:lstStyle/>
        <a:p>
          <a:r>
            <a:rPr lang="en-US" dirty="0">
              <a:solidFill>
                <a:srgbClr val="002060"/>
              </a:solidFill>
            </a:rPr>
            <a:t>Start rescue breathing until you see the person start to breathe on their own. </a:t>
          </a:r>
          <a:endParaRPr lang="en-US" dirty="0"/>
        </a:p>
      </dgm:t>
    </dgm:pt>
    <dgm:pt modelId="{34AA0143-BF1F-4BE2-AFF7-830FE2C70C8F}" type="parTrans" cxnId="{36E98069-82BC-413D-911F-6F898580A235}">
      <dgm:prSet/>
      <dgm:spPr/>
      <dgm:t>
        <a:bodyPr/>
        <a:lstStyle/>
        <a:p>
          <a:endParaRPr lang="en-US"/>
        </a:p>
      </dgm:t>
    </dgm:pt>
    <dgm:pt modelId="{73FE311E-A81F-40A6-BAF2-BCF6A2B0E518}" type="sibTrans" cxnId="{36E98069-82BC-413D-911F-6F898580A235}">
      <dgm:prSet/>
      <dgm:spPr>
        <a:solidFill>
          <a:schemeClr val="tx2">
            <a:lumMod val="75000"/>
            <a:alpha val="72000"/>
          </a:schemeClr>
        </a:solidFill>
        <a:ln>
          <a:solidFill>
            <a:schemeClr val="accent1">
              <a:tint val="40000"/>
              <a:hueOff val="0"/>
              <a:satOff val="0"/>
              <a:lumOff val="0"/>
            </a:schemeClr>
          </a:solidFill>
        </a:ln>
      </dgm:spPr>
      <dgm:t>
        <a:bodyPr/>
        <a:lstStyle/>
        <a:p>
          <a:endParaRPr lang="en-US"/>
        </a:p>
      </dgm:t>
    </dgm:pt>
    <dgm:pt modelId="{30ED33D9-7AF9-4F0C-875D-453B8B59F34F}" type="pres">
      <dgm:prSet presAssocID="{AD7C4919-797C-46D1-B69F-82A1A5893622}" presName="outerComposite" presStyleCnt="0">
        <dgm:presLayoutVars>
          <dgm:chMax val="5"/>
          <dgm:dir/>
          <dgm:resizeHandles val="exact"/>
        </dgm:presLayoutVars>
      </dgm:prSet>
      <dgm:spPr/>
    </dgm:pt>
    <dgm:pt modelId="{873B7168-CD35-40E2-AFC6-64D1005AD992}" type="pres">
      <dgm:prSet presAssocID="{AD7C4919-797C-46D1-B69F-82A1A5893622}" presName="dummyMaxCanvas" presStyleCnt="0">
        <dgm:presLayoutVars/>
      </dgm:prSet>
      <dgm:spPr/>
    </dgm:pt>
    <dgm:pt modelId="{5CB0F64B-6728-43F0-8213-43EDC27D10CD}" type="pres">
      <dgm:prSet presAssocID="{AD7C4919-797C-46D1-B69F-82A1A5893622}" presName="FiveNodes_1" presStyleLbl="node1" presStyleIdx="0" presStyleCnt="5">
        <dgm:presLayoutVars>
          <dgm:bulletEnabled val="1"/>
        </dgm:presLayoutVars>
      </dgm:prSet>
      <dgm:spPr/>
    </dgm:pt>
    <dgm:pt modelId="{5B8CA75E-D01D-4E8A-821C-550091DB43B1}" type="pres">
      <dgm:prSet presAssocID="{AD7C4919-797C-46D1-B69F-82A1A5893622}" presName="FiveNodes_2" presStyleLbl="node1" presStyleIdx="1" presStyleCnt="5">
        <dgm:presLayoutVars>
          <dgm:bulletEnabled val="1"/>
        </dgm:presLayoutVars>
      </dgm:prSet>
      <dgm:spPr/>
    </dgm:pt>
    <dgm:pt modelId="{38280737-9C2A-4093-9FCA-50C8B2ABBE99}" type="pres">
      <dgm:prSet presAssocID="{AD7C4919-797C-46D1-B69F-82A1A5893622}" presName="FiveNodes_3" presStyleLbl="node1" presStyleIdx="2" presStyleCnt="5">
        <dgm:presLayoutVars>
          <dgm:bulletEnabled val="1"/>
        </dgm:presLayoutVars>
      </dgm:prSet>
      <dgm:spPr/>
    </dgm:pt>
    <dgm:pt modelId="{4ADF8DF9-D47C-4A99-B968-0AAEE5FF487A}" type="pres">
      <dgm:prSet presAssocID="{AD7C4919-797C-46D1-B69F-82A1A5893622}" presName="FiveNodes_4" presStyleLbl="node1" presStyleIdx="3" presStyleCnt="5">
        <dgm:presLayoutVars>
          <dgm:bulletEnabled val="1"/>
        </dgm:presLayoutVars>
      </dgm:prSet>
      <dgm:spPr/>
    </dgm:pt>
    <dgm:pt modelId="{1CEE00C8-DBB0-403C-A3E6-1306E9AD5D83}" type="pres">
      <dgm:prSet presAssocID="{AD7C4919-797C-46D1-B69F-82A1A5893622}" presName="FiveNodes_5" presStyleLbl="node1" presStyleIdx="4" presStyleCnt="5">
        <dgm:presLayoutVars>
          <dgm:bulletEnabled val="1"/>
        </dgm:presLayoutVars>
      </dgm:prSet>
      <dgm:spPr/>
    </dgm:pt>
    <dgm:pt modelId="{B2E3BAC6-8E05-4392-8AB1-7007E4C126CA}" type="pres">
      <dgm:prSet presAssocID="{AD7C4919-797C-46D1-B69F-82A1A5893622}" presName="FiveConn_1-2" presStyleLbl="fgAccFollowNode1" presStyleIdx="0" presStyleCnt="4">
        <dgm:presLayoutVars>
          <dgm:bulletEnabled val="1"/>
        </dgm:presLayoutVars>
      </dgm:prSet>
      <dgm:spPr/>
    </dgm:pt>
    <dgm:pt modelId="{5F3E9ADD-EFF1-46C4-9A74-BD9EE270E4CB}" type="pres">
      <dgm:prSet presAssocID="{AD7C4919-797C-46D1-B69F-82A1A5893622}" presName="FiveConn_2-3" presStyleLbl="fgAccFollowNode1" presStyleIdx="1" presStyleCnt="4">
        <dgm:presLayoutVars>
          <dgm:bulletEnabled val="1"/>
        </dgm:presLayoutVars>
      </dgm:prSet>
      <dgm:spPr/>
    </dgm:pt>
    <dgm:pt modelId="{4FD5AC51-23C2-4EB2-A6A9-3C80BC920859}" type="pres">
      <dgm:prSet presAssocID="{AD7C4919-797C-46D1-B69F-82A1A5893622}" presName="FiveConn_3-4" presStyleLbl="fgAccFollowNode1" presStyleIdx="2" presStyleCnt="4">
        <dgm:presLayoutVars>
          <dgm:bulletEnabled val="1"/>
        </dgm:presLayoutVars>
      </dgm:prSet>
      <dgm:spPr/>
    </dgm:pt>
    <dgm:pt modelId="{3E23D32C-FBBF-4BAC-9329-AACE3E58E5CE}" type="pres">
      <dgm:prSet presAssocID="{AD7C4919-797C-46D1-B69F-82A1A5893622}" presName="FiveConn_4-5" presStyleLbl="fgAccFollowNode1" presStyleIdx="3" presStyleCnt="4">
        <dgm:presLayoutVars>
          <dgm:bulletEnabled val="1"/>
        </dgm:presLayoutVars>
      </dgm:prSet>
      <dgm:spPr/>
    </dgm:pt>
    <dgm:pt modelId="{36571B0E-9408-44B4-BEBF-56F7799299BE}" type="pres">
      <dgm:prSet presAssocID="{AD7C4919-797C-46D1-B69F-82A1A5893622}" presName="FiveNodes_1_text" presStyleLbl="node1" presStyleIdx="4" presStyleCnt="5">
        <dgm:presLayoutVars>
          <dgm:bulletEnabled val="1"/>
        </dgm:presLayoutVars>
      </dgm:prSet>
      <dgm:spPr/>
    </dgm:pt>
    <dgm:pt modelId="{B1839F6C-F599-4B74-ADE4-09872C0AE3A3}" type="pres">
      <dgm:prSet presAssocID="{AD7C4919-797C-46D1-B69F-82A1A5893622}" presName="FiveNodes_2_text" presStyleLbl="node1" presStyleIdx="4" presStyleCnt="5">
        <dgm:presLayoutVars>
          <dgm:bulletEnabled val="1"/>
        </dgm:presLayoutVars>
      </dgm:prSet>
      <dgm:spPr/>
    </dgm:pt>
    <dgm:pt modelId="{D8EA1B16-02C5-4F0E-A75A-985CAD2835E7}" type="pres">
      <dgm:prSet presAssocID="{AD7C4919-797C-46D1-B69F-82A1A5893622}" presName="FiveNodes_3_text" presStyleLbl="node1" presStyleIdx="4" presStyleCnt="5">
        <dgm:presLayoutVars>
          <dgm:bulletEnabled val="1"/>
        </dgm:presLayoutVars>
      </dgm:prSet>
      <dgm:spPr/>
    </dgm:pt>
    <dgm:pt modelId="{AF3D0003-FB03-4070-AAE1-DF1A2768FE96}" type="pres">
      <dgm:prSet presAssocID="{AD7C4919-797C-46D1-B69F-82A1A5893622}" presName="FiveNodes_4_text" presStyleLbl="node1" presStyleIdx="4" presStyleCnt="5">
        <dgm:presLayoutVars>
          <dgm:bulletEnabled val="1"/>
        </dgm:presLayoutVars>
      </dgm:prSet>
      <dgm:spPr/>
    </dgm:pt>
    <dgm:pt modelId="{73AF7F5D-6C1D-4EF9-B74A-BD67BA0886E2}" type="pres">
      <dgm:prSet presAssocID="{AD7C4919-797C-46D1-B69F-82A1A5893622}" presName="FiveNodes_5_text" presStyleLbl="node1" presStyleIdx="4" presStyleCnt="5">
        <dgm:presLayoutVars>
          <dgm:bulletEnabled val="1"/>
        </dgm:presLayoutVars>
      </dgm:prSet>
      <dgm:spPr/>
    </dgm:pt>
  </dgm:ptLst>
  <dgm:cxnLst>
    <dgm:cxn modelId="{036DA700-CC3E-47C5-BA17-621B9E1DD9D9}" type="presOf" srcId="{D309CA5C-BE05-45D4-9C2A-602AA5FE092B}" destId="{D8EA1B16-02C5-4F0E-A75A-985CAD2835E7}" srcOrd="1" destOrd="0" presId="urn:microsoft.com/office/officeart/2005/8/layout/vProcess5"/>
    <dgm:cxn modelId="{875BD90B-B830-44DD-9347-A14E36830C23}" type="presOf" srcId="{8227281F-1A74-4179-8946-C2CAE0BC7AEA}" destId="{73AF7F5D-6C1D-4EF9-B74A-BD67BA0886E2}" srcOrd="1" destOrd="0" presId="urn:microsoft.com/office/officeart/2005/8/layout/vProcess5"/>
    <dgm:cxn modelId="{580E9E0E-EA6E-40DE-B7A0-BC3E1159B89F}" type="presOf" srcId="{73FE311E-A81F-40A6-BAF2-BCF6A2B0E518}" destId="{B2E3BAC6-8E05-4392-8AB1-7007E4C126CA}" srcOrd="0" destOrd="0" presId="urn:microsoft.com/office/officeart/2005/8/layout/vProcess5"/>
    <dgm:cxn modelId="{CC97471C-7730-4498-A72E-861A068D6115}" srcId="{AD7C4919-797C-46D1-B69F-82A1A5893622}" destId="{732526B8-54EB-4CDB-A1A8-189D34F50C21}" srcOrd="1" destOrd="0" parTransId="{39065118-8EE7-418A-BD2D-FD0F474078DF}" sibTransId="{FA66998F-98FC-400B-A0DC-1F0A6FF7BB85}"/>
    <dgm:cxn modelId="{2115561F-4E0C-48AB-B368-A954E1BF21D9}" type="presOf" srcId="{732526B8-54EB-4CDB-A1A8-189D34F50C21}" destId="{B1839F6C-F599-4B74-ADE4-09872C0AE3A3}" srcOrd="1" destOrd="0" presId="urn:microsoft.com/office/officeart/2005/8/layout/vProcess5"/>
    <dgm:cxn modelId="{15DD4C2A-6773-4D7C-A34A-CD9B26DFE05D}" type="presOf" srcId="{8227281F-1A74-4179-8946-C2CAE0BC7AEA}" destId="{1CEE00C8-DBB0-403C-A3E6-1306E9AD5D83}" srcOrd="0" destOrd="0" presId="urn:microsoft.com/office/officeart/2005/8/layout/vProcess5"/>
    <dgm:cxn modelId="{0B79442D-D034-4EA8-9000-366F132D7F0E}" srcId="{AD7C4919-797C-46D1-B69F-82A1A5893622}" destId="{8227281F-1A74-4179-8946-C2CAE0BC7AEA}" srcOrd="4" destOrd="0" parTransId="{D7C18D64-3A29-416B-8B53-1F7E04577EB3}" sibTransId="{48CBBB46-2FAB-4C05-86C2-6773925C4EAB}"/>
    <dgm:cxn modelId="{EC89A23C-8634-4DCC-B8E1-375F0449E6F8}" type="presOf" srcId="{D74AC102-6565-45CD-ABC0-0457C1AB9CEA}" destId="{5CB0F64B-6728-43F0-8213-43EDC27D10CD}" srcOrd="0" destOrd="0" presId="urn:microsoft.com/office/officeart/2005/8/layout/vProcess5"/>
    <dgm:cxn modelId="{36E98069-82BC-413D-911F-6F898580A235}" srcId="{AD7C4919-797C-46D1-B69F-82A1A5893622}" destId="{D74AC102-6565-45CD-ABC0-0457C1AB9CEA}" srcOrd="0" destOrd="0" parTransId="{34AA0143-BF1F-4BE2-AFF7-830FE2C70C8F}" sibTransId="{73FE311E-A81F-40A6-BAF2-BCF6A2B0E518}"/>
    <dgm:cxn modelId="{856E196B-DEFD-48F6-B346-6D980B6ABBDB}" type="presOf" srcId="{D74AC102-6565-45CD-ABC0-0457C1AB9CEA}" destId="{36571B0E-9408-44B4-BEBF-56F7799299BE}" srcOrd="1" destOrd="0" presId="urn:microsoft.com/office/officeart/2005/8/layout/vProcess5"/>
    <dgm:cxn modelId="{2F62CB83-6D70-4A42-A59C-6FB49B9499AD}" type="presOf" srcId="{5954E610-8B04-4A8B-84CE-379B0CF452D1}" destId="{4ADF8DF9-D47C-4A99-B968-0AAEE5FF487A}" srcOrd="0" destOrd="0" presId="urn:microsoft.com/office/officeart/2005/8/layout/vProcess5"/>
    <dgm:cxn modelId="{EE6E2287-61E0-41F1-9B51-B53942CD11C1}" type="presOf" srcId="{9EF2E719-1412-4579-A0A4-93B63E9C1D43}" destId="{4FD5AC51-23C2-4EB2-A6A9-3C80BC920859}" srcOrd="0" destOrd="0" presId="urn:microsoft.com/office/officeart/2005/8/layout/vProcess5"/>
    <dgm:cxn modelId="{F0EDE28C-B51B-4C3B-883A-9110A4D045F7}" type="presOf" srcId="{D309CA5C-BE05-45D4-9C2A-602AA5FE092B}" destId="{38280737-9C2A-4093-9FCA-50C8B2ABBE99}" srcOrd="0" destOrd="0" presId="urn:microsoft.com/office/officeart/2005/8/layout/vProcess5"/>
    <dgm:cxn modelId="{FA84CE92-408B-4859-96A9-4DA5F7D9CFB1}" type="presOf" srcId="{AD7C4919-797C-46D1-B69F-82A1A5893622}" destId="{30ED33D9-7AF9-4F0C-875D-453B8B59F34F}" srcOrd="0" destOrd="0" presId="urn:microsoft.com/office/officeart/2005/8/layout/vProcess5"/>
    <dgm:cxn modelId="{66CC6194-3837-4651-B61C-84AB5E31CD64}" type="presOf" srcId="{732526B8-54EB-4CDB-A1A8-189D34F50C21}" destId="{5B8CA75E-D01D-4E8A-821C-550091DB43B1}" srcOrd="0" destOrd="0" presId="urn:microsoft.com/office/officeart/2005/8/layout/vProcess5"/>
    <dgm:cxn modelId="{9BABACA6-59D2-4475-951C-445622A7E943}" srcId="{AD7C4919-797C-46D1-B69F-82A1A5893622}" destId="{D309CA5C-BE05-45D4-9C2A-602AA5FE092B}" srcOrd="2" destOrd="0" parTransId="{85FB941E-1556-435A-BFCD-5D6E067DF94E}" sibTransId="{9EF2E719-1412-4579-A0A4-93B63E9C1D43}"/>
    <dgm:cxn modelId="{3F7E0BA7-A38A-4F09-8C51-5D6CE8E4EBBB}" type="presOf" srcId="{5954E610-8B04-4A8B-84CE-379B0CF452D1}" destId="{AF3D0003-FB03-4070-AAE1-DF1A2768FE96}" srcOrd="1" destOrd="0" presId="urn:microsoft.com/office/officeart/2005/8/layout/vProcess5"/>
    <dgm:cxn modelId="{CA14B1BD-7BEB-4E90-8BF0-AC8130B7C1D3}" type="presOf" srcId="{AA7D3350-FAEA-4D91-B142-DA2C4B53BAD0}" destId="{3E23D32C-FBBF-4BAC-9329-AACE3E58E5CE}" srcOrd="0" destOrd="0" presId="urn:microsoft.com/office/officeart/2005/8/layout/vProcess5"/>
    <dgm:cxn modelId="{79933BCD-FD75-4F8A-A23D-15041EE4EED1}" srcId="{AD7C4919-797C-46D1-B69F-82A1A5893622}" destId="{5954E610-8B04-4A8B-84CE-379B0CF452D1}" srcOrd="3" destOrd="0" parTransId="{FE630769-8BD6-47A2-AFE0-C2CBB83C4225}" sibTransId="{AA7D3350-FAEA-4D91-B142-DA2C4B53BAD0}"/>
    <dgm:cxn modelId="{0701AFDF-2A82-47C4-896F-665A4C8844B7}" type="presOf" srcId="{FA66998F-98FC-400B-A0DC-1F0A6FF7BB85}" destId="{5F3E9ADD-EFF1-46C4-9A74-BD9EE270E4CB}" srcOrd="0" destOrd="0" presId="urn:microsoft.com/office/officeart/2005/8/layout/vProcess5"/>
    <dgm:cxn modelId="{356F72CC-1D22-45D3-AA87-D1215AB305FA}" type="presParOf" srcId="{30ED33D9-7AF9-4F0C-875D-453B8B59F34F}" destId="{873B7168-CD35-40E2-AFC6-64D1005AD992}" srcOrd="0" destOrd="0" presId="urn:microsoft.com/office/officeart/2005/8/layout/vProcess5"/>
    <dgm:cxn modelId="{56626F7E-FE80-4F5C-9F7D-F0E17519CA30}" type="presParOf" srcId="{30ED33D9-7AF9-4F0C-875D-453B8B59F34F}" destId="{5CB0F64B-6728-43F0-8213-43EDC27D10CD}" srcOrd="1" destOrd="0" presId="urn:microsoft.com/office/officeart/2005/8/layout/vProcess5"/>
    <dgm:cxn modelId="{D701A2C1-03F1-4775-ACC6-3B336E6C0882}" type="presParOf" srcId="{30ED33D9-7AF9-4F0C-875D-453B8B59F34F}" destId="{5B8CA75E-D01D-4E8A-821C-550091DB43B1}" srcOrd="2" destOrd="0" presId="urn:microsoft.com/office/officeart/2005/8/layout/vProcess5"/>
    <dgm:cxn modelId="{0DEC50C6-F577-4DC3-AAEE-AADBEC444296}" type="presParOf" srcId="{30ED33D9-7AF9-4F0C-875D-453B8B59F34F}" destId="{38280737-9C2A-4093-9FCA-50C8B2ABBE99}" srcOrd="3" destOrd="0" presId="urn:microsoft.com/office/officeart/2005/8/layout/vProcess5"/>
    <dgm:cxn modelId="{9A243414-A7CA-4838-A2C4-AD86FF2AA52A}" type="presParOf" srcId="{30ED33D9-7AF9-4F0C-875D-453B8B59F34F}" destId="{4ADF8DF9-D47C-4A99-B968-0AAEE5FF487A}" srcOrd="4" destOrd="0" presId="urn:microsoft.com/office/officeart/2005/8/layout/vProcess5"/>
    <dgm:cxn modelId="{119A26B3-9ED1-41E8-914C-A771C458504B}" type="presParOf" srcId="{30ED33D9-7AF9-4F0C-875D-453B8B59F34F}" destId="{1CEE00C8-DBB0-403C-A3E6-1306E9AD5D83}" srcOrd="5" destOrd="0" presId="urn:microsoft.com/office/officeart/2005/8/layout/vProcess5"/>
    <dgm:cxn modelId="{33AD2A1C-7630-4A91-B955-DC1BF24776F3}" type="presParOf" srcId="{30ED33D9-7AF9-4F0C-875D-453B8B59F34F}" destId="{B2E3BAC6-8E05-4392-8AB1-7007E4C126CA}" srcOrd="6" destOrd="0" presId="urn:microsoft.com/office/officeart/2005/8/layout/vProcess5"/>
    <dgm:cxn modelId="{B1A65013-7426-4758-9EB3-288E2DB2F780}" type="presParOf" srcId="{30ED33D9-7AF9-4F0C-875D-453B8B59F34F}" destId="{5F3E9ADD-EFF1-46C4-9A74-BD9EE270E4CB}" srcOrd="7" destOrd="0" presId="urn:microsoft.com/office/officeart/2005/8/layout/vProcess5"/>
    <dgm:cxn modelId="{25406F3D-D865-43B7-9CD9-986B6EC821A1}" type="presParOf" srcId="{30ED33D9-7AF9-4F0C-875D-453B8B59F34F}" destId="{4FD5AC51-23C2-4EB2-A6A9-3C80BC920859}" srcOrd="8" destOrd="0" presId="urn:microsoft.com/office/officeart/2005/8/layout/vProcess5"/>
    <dgm:cxn modelId="{2E977275-91AD-41A9-84EC-0E22BFD897DA}" type="presParOf" srcId="{30ED33D9-7AF9-4F0C-875D-453B8B59F34F}" destId="{3E23D32C-FBBF-4BAC-9329-AACE3E58E5CE}" srcOrd="9" destOrd="0" presId="urn:microsoft.com/office/officeart/2005/8/layout/vProcess5"/>
    <dgm:cxn modelId="{6FD340FB-46E1-4008-89F1-24FC161EDA65}" type="presParOf" srcId="{30ED33D9-7AF9-4F0C-875D-453B8B59F34F}" destId="{36571B0E-9408-44B4-BEBF-56F7799299BE}" srcOrd="10" destOrd="0" presId="urn:microsoft.com/office/officeart/2005/8/layout/vProcess5"/>
    <dgm:cxn modelId="{C5B61492-2A68-442D-BDF0-BB444CFD9557}" type="presParOf" srcId="{30ED33D9-7AF9-4F0C-875D-453B8B59F34F}" destId="{B1839F6C-F599-4B74-ADE4-09872C0AE3A3}" srcOrd="11" destOrd="0" presId="urn:microsoft.com/office/officeart/2005/8/layout/vProcess5"/>
    <dgm:cxn modelId="{8C84CFEE-E349-4CA2-BFF2-58D83D09C641}" type="presParOf" srcId="{30ED33D9-7AF9-4F0C-875D-453B8B59F34F}" destId="{D8EA1B16-02C5-4F0E-A75A-985CAD2835E7}" srcOrd="12" destOrd="0" presId="urn:microsoft.com/office/officeart/2005/8/layout/vProcess5"/>
    <dgm:cxn modelId="{93B5F7C2-6D28-4249-9505-58C07B0550C1}" type="presParOf" srcId="{30ED33D9-7AF9-4F0C-875D-453B8B59F34F}" destId="{AF3D0003-FB03-4070-AAE1-DF1A2768FE96}" srcOrd="13" destOrd="0" presId="urn:microsoft.com/office/officeart/2005/8/layout/vProcess5"/>
    <dgm:cxn modelId="{8133416D-CB2A-4F9E-9FF0-B45B78C803FE}" type="presParOf" srcId="{30ED33D9-7AF9-4F0C-875D-453B8B59F34F}" destId="{73AF7F5D-6C1D-4EF9-B74A-BD67BA0886E2}"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23CC9D-4774-4E43-B685-95617B13A74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0F48045-AA24-4445-A3C4-744DCCA8026F}">
      <dgm:prSet phldrT="[Text]"/>
      <dgm:spPr/>
      <dgm:t>
        <a:bodyPr/>
        <a:lstStyle/>
        <a:p>
          <a:r>
            <a:rPr lang="en-US" dirty="0"/>
            <a:t> </a:t>
          </a:r>
        </a:p>
      </dgm:t>
    </dgm:pt>
    <dgm:pt modelId="{E1832A6F-03DC-426F-A3AF-B3ED31C452E9}" type="parTrans" cxnId="{78524836-BCB1-409E-AAB4-DE2F79545C44}">
      <dgm:prSet/>
      <dgm:spPr/>
      <dgm:t>
        <a:bodyPr/>
        <a:lstStyle/>
        <a:p>
          <a:endParaRPr lang="en-US"/>
        </a:p>
      </dgm:t>
    </dgm:pt>
    <dgm:pt modelId="{D6DDD4D9-C792-425F-AB63-DF4B45B044EC}" type="sibTrans" cxnId="{78524836-BCB1-409E-AAB4-DE2F79545C44}">
      <dgm:prSet/>
      <dgm:spPr/>
      <dgm:t>
        <a:bodyPr/>
        <a:lstStyle/>
        <a:p>
          <a:endParaRPr lang="en-US"/>
        </a:p>
      </dgm:t>
    </dgm:pt>
    <dgm:pt modelId="{DD075CB0-0E5C-4B04-9536-B39F1BFE8732}">
      <dgm:prSet phldrT="[Text]"/>
      <dgm:spPr/>
      <dgm:t>
        <a:bodyPr/>
        <a:lstStyle/>
        <a:p>
          <a:r>
            <a:rPr lang="en-US" dirty="0"/>
            <a:t>Stay with the person for as long as you can or until help arrives.</a:t>
          </a:r>
        </a:p>
      </dgm:t>
    </dgm:pt>
    <dgm:pt modelId="{3C03B4FE-089A-407A-B865-783B6818D11C}" type="parTrans" cxnId="{FD98CE6B-3DB9-4A26-964C-CB411EC47F16}">
      <dgm:prSet/>
      <dgm:spPr/>
      <dgm:t>
        <a:bodyPr/>
        <a:lstStyle/>
        <a:p>
          <a:endParaRPr lang="en-US"/>
        </a:p>
      </dgm:t>
    </dgm:pt>
    <dgm:pt modelId="{0F7ACF34-F409-4F17-8693-8DC5C5269D33}" type="sibTrans" cxnId="{FD98CE6B-3DB9-4A26-964C-CB411EC47F16}">
      <dgm:prSet/>
      <dgm:spPr/>
      <dgm:t>
        <a:bodyPr/>
        <a:lstStyle/>
        <a:p>
          <a:endParaRPr lang="en-US"/>
        </a:p>
      </dgm:t>
    </dgm:pt>
    <dgm:pt modelId="{9D8F366D-B927-43BA-86A6-746546FBBCE5}">
      <dgm:prSet/>
      <dgm:spPr/>
      <dgm:t>
        <a:bodyPr/>
        <a:lstStyle/>
        <a:p>
          <a:r>
            <a:rPr lang="en-US" dirty="0"/>
            <a:t>If the person is still unresponsive, lay them in the recovery position.</a:t>
          </a:r>
        </a:p>
      </dgm:t>
    </dgm:pt>
    <dgm:pt modelId="{8DCBA011-AC73-416E-9433-D36CB10C2410}" type="parTrans" cxnId="{0D331FF8-6F61-435B-B8E5-95BFC93AE557}">
      <dgm:prSet/>
      <dgm:spPr/>
      <dgm:t>
        <a:bodyPr/>
        <a:lstStyle/>
        <a:p>
          <a:endParaRPr lang="en-US"/>
        </a:p>
      </dgm:t>
    </dgm:pt>
    <dgm:pt modelId="{63080BF2-7B8A-498F-8175-9DE126041C5A}" type="sibTrans" cxnId="{0D331FF8-6F61-435B-B8E5-95BFC93AE557}">
      <dgm:prSet/>
      <dgm:spPr/>
      <dgm:t>
        <a:bodyPr/>
        <a:lstStyle/>
        <a:p>
          <a:endParaRPr lang="en-US"/>
        </a:p>
      </dgm:t>
    </dgm:pt>
    <dgm:pt modelId="{A4E3A5E0-FEFF-4DB7-9754-A020084CEE30}">
      <dgm:prSet custT="1"/>
      <dgm:spPr/>
      <dgm:t>
        <a:bodyPr/>
        <a:lstStyle/>
        <a:p>
          <a:r>
            <a:rPr lang="en-US" sz="1600" dirty="0"/>
            <a:t>Explain what has happened</a:t>
          </a:r>
        </a:p>
      </dgm:t>
    </dgm:pt>
    <dgm:pt modelId="{58A36C2C-865F-48C5-8098-E2108B3A4768}" type="parTrans" cxnId="{0A1D98EF-D49C-4972-AA4C-C5B3A856E40A}">
      <dgm:prSet/>
      <dgm:spPr/>
      <dgm:t>
        <a:bodyPr/>
        <a:lstStyle/>
        <a:p>
          <a:endParaRPr lang="en-US"/>
        </a:p>
      </dgm:t>
    </dgm:pt>
    <dgm:pt modelId="{300B30FB-82B9-4E21-B2C7-40D012E16553}" type="sibTrans" cxnId="{0A1D98EF-D49C-4972-AA4C-C5B3A856E40A}">
      <dgm:prSet/>
      <dgm:spPr/>
      <dgm:t>
        <a:bodyPr/>
        <a:lstStyle/>
        <a:p>
          <a:endParaRPr lang="en-US"/>
        </a:p>
      </dgm:t>
    </dgm:pt>
    <dgm:pt modelId="{AC6D50DA-A45D-41D2-BAAB-59DFF6BA6066}">
      <dgm:prSet custT="1"/>
      <dgm:spPr/>
      <dgm:t>
        <a:bodyPr/>
        <a:lstStyle/>
        <a:p>
          <a:r>
            <a:rPr lang="en-US" sz="1600" dirty="0"/>
            <a:t>The person may experience withdrawal symptoms</a:t>
          </a:r>
        </a:p>
      </dgm:t>
    </dgm:pt>
    <dgm:pt modelId="{5E84B29C-2FE3-407B-9825-C368AA0DDFD6}" type="parTrans" cxnId="{D8EDF55E-0B0D-4D07-8530-C714230F37D0}">
      <dgm:prSet/>
      <dgm:spPr/>
      <dgm:t>
        <a:bodyPr/>
        <a:lstStyle/>
        <a:p>
          <a:endParaRPr lang="en-US"/>
        </a:p>
      </dgm:t>
    </dgm:pt>
    <dgm:pt modelId="{9D001DA9-08F3-4014-AC17-BEE1BD066418}" type="sibTrans" cxnId="{D8EDF55E-0B0D-4D07-8530-C714230F37D0}">
      <dgm:prSet/>
      <dgm:spPr/>
      <dgm:t>
        <a:bodyPr/>
        <a:lstStyle/>
        <a:p>
          <a:endParaRPr lang="en-US"/>
        </a:p>
      </dgm:t>
    </dgm:pt>
    <dgm:pt modelId="{95E93CDE-4897-49AC-B5EC-56AB72EC9169}">
      <dgm:prSet/>
      <dgm:spPr/>
      <dgm:t>
        <a:bodyPr/>
        <a:lstStyle/>
        <a:p>
          <a:r>
            <a:rPr lang="en-US" dirty="0"/>
            <a:t>If the person is responsive, they will be confused and will probably not remember overdosing. </a:t>
          </a:r>
        </a:p>
      </dgm:t>
    </dgm:pt>
    <dgm:pt modelId="{477ECBA8-0BB4-41A8-A0CB-D894D3AC8474}" type="parTrans" cxnId="{8DF4DECD-847E-456C-BB25-B5AF18E0F80C}">
      <dgm:prSet/>
      <dgm:spPr/>
      <dgm:t>
        <a:bodyPr/>
        <a:lstStyle/>
        <a:p>
          <a:endParaRPr lang="en-US"/>
        </a:p>
      </dgm:t>
    </dgm:pt>
    <dgm:pt modelId="{BC597F62-4F9D-45D5-BA4B-7C9F653B3340}" type="sibTrans" cxnId="{8DF4DECD-847E-456C-BB25-B5AF18E0F80C}">
      <dgm:prSet/>
      <dgm:spPr/>
      <dgm:t>
        <a:bodyPr/>
        <a:lstStyle/>
        <a:p>
          <a:endParaRPr lang="en-US"/>
        </a:p>
      </dgm:t>
    </dgm:pt>
    <dgm:pt modelId="{B901C9F1-7821-462E-B8E6-F04D34961390}">
      <dgm:prSet custT="1"/>
      <dgm:spPr/>
      <dgm:t>
        <a:bodyPr/>
        <a:lstStyle/>
        <a:p>
          <a:r>
            <a:rPr lang="en-US" sz="1600" dirty="0"/>
            <a:t>Some people may become agitated or combative</a:t>
          </a:r>
        </a:p>
      </dgm:t>
    </dgm:pt>
    <dgm:pt modelId="{20E9C810-0E4C-4202-AECA-75FF94ED9EDC}" type="parTrans" cxnId="{834768DD-204F-4FF8-A50C-6819F5E4F9AE}">
      <dgm:prSet/>
      <dgm:spPr/>
      <dgm:t>
        <a:bodyPr/>
        <a:lstStyle/>
        <a:p>
          <a:endParaRPr lang="en-US"/>
        </a:p>
      </dgm:t>
    </dgm:pt>
    <dgm:pt modelId="{F6EF0BDF-7C12-4A40-B037-82A15D36064A}" type="sibTrans" cxnId="{834768DD-204F-4FF8-A50C-6819F5E4F9AE}">
      <dgm:prSet/>
      <dgm:spPr/>
      <dgm:t>
        <a:bodyPr/>
        <a:lstStyle/>
        <a:p>
          <a:endParaRPr lang="en-US"/>
        </a:p>
      </dgm:t>
    </dgm:pt>
    <dgm:pt modelId="{E30A184B-7A7C-4A01-9EC2-55A48DA02279}">
      <dgm:prSet custT="1"/>
      <dgm:spPr/>
      <dgm:t>
        <a:bodyPr/>
        <a:lstStyle/>
        <a:p>
          <a:r>
            <a:rPr lang="en-US" sz="1600" dirty="0"/>
            <a:t>Comfort the person</a:t>
          </a:r>
        </a:p>
      </dgm:t>
    </dgm:pt>
    <dgm:pt modelId="{20110DC1-2115-41B6-BCD0-F169D6A47E2F}" type="parTrans" cxnId="{822A3DD8-44B1-426F-82F6-3D9A626ECE8C}">
      <dgm:prSet/>
      <dgm:spPr/>
      <dgm:t>
        <a:bodyPr/>
        <a:lstStyle/>
        <a:p>
          <a:endParaRPr lang="en-US"/>
        </a:p>
      </dgm:t>
    </dgm:pt>
    <dgm:pt modelId="{A5B44457-523C-47B0-8A9E-315AC0F7DE63}" type="sibTrans" cxnId="{822A3DD8-44B1-426F-82F6-3D9A626ECE8C}">
      <dgm:prSet/>
      <dgm:spPr/>
      <dgm:t>
        <a:bodyPr/>
        <a:lstStyle/>
        <a:p>
          <a:endParaRPr lang="en-US"/>
        </a:p>
      </dgm:t>
    </dgm:pt>
    <dgm:pt modelId="{8C5C963C-2362-4B27-9E9C-B9ED02B4C445}" type="pres">
      <dgm:prSet presAssocID="{4423CC9D-4774-4E43-B685-95617B13A74A}" presName="vert0" presStyleCnt="0">
        <dgm:presLayoutVars>
          <dgm:dir/>
          <dgm:animOne val="branch"/>
          <dgm:animLvl val="lvl"/>
        </dgm:presLayoutVars>
      </dgm:prSet>
      <dgm:spPr/>
    </dgm:pt>
    <dgm:pt modelId="{B05B9E6F-9EE4-4A0E-A9D0-55B9EA1D69F8}" type="pres">
      <dgm:prSet presAssocID="{F0F48045-AA24-4445-A3C4-744DCCA8026F}" presName="thickLine" presStyleLbl="alignNode1" presStyleIdx="0" presStyleCnt="1"/>
      <dgm:spPr/>
    </dgm:pt>
    <dgm:pt modelId="{C6E4354B-42FB-4EDD-B814-DAAD2C1C7957}" type="pres">
      <dgm:prSet presAssocID="{F0F48045-AA24-4445-A3C4-744DCCA8026F}" presName="horz1" presStyleCnt="0"/>
      <dgm:spPr/>
    </dgm:pt>
    <dgm:pt modelId="{246B8EB4-3827-4512-B96D-BB4395A79579}" type="pres">
      <dgm:prSet presAssocID="{F0F48045-AA24-4445-A3C4-744DCCA8026F}" presName="tx1" presStyleLbl="revTx" presStyleIdx="0" presStyleCnt="8" custScaleX="7217"/>
      <dgm:spPr/>
    </dgm:pt>
    <dgm:pt modelId="{96661C83-F504-4D8C-A10C-1B9DE1CD58E5}" type="pres">
      <dgm:prSet presAssocID="{F0F48045-AA24-4445-A3C4-744DCCA8026F}" presName="vert1" presStyleCnt="0"/>
      <dgm:spPr/>
    </dgm:pt>
    <dgm:pt modelId="{13924974-6336-4F8B-B3DB-55C7E09DDC86}" type="pres">
      <dgm:prSet presAssocID="{DD075CB0-0E5C-4B04-9536-B39F1BFE8732}" presName="vertSpace2a" presStyleCnt="0"/>
      <dgm:spPr/>
    </dgm:pt>
    <dgm:pt modelId="{0B269748-9967-4C10-97E8-F0C9A6C93514}" type="pres">
      <dgm:prSet presAssocID="{DD075CB0-0E5C-4B04-9536-B39F1BFE8732}" presName="horz2" presStyleCnt="0"/>
      <dgm:spPr/>
    </dgm:pt>
    <dgm:pt modelId="{94467D42-0529-4618-861A-EC3B57B2ED7E}" type="pres">
      <dgm:prSet presAssocID="{DD075CB0-0E5C-4B04-9536-B39F1BFE8732}" presName="horzSpace2" presStyleCnt="0"/>
      <dgm:spPr/>
    </dgm:pt>
    <dgm:pt modelId="{90F9AAA9-22B8-41F9-8E5F-71AC31AF3659}" type="pres">
      <dgm:prSet presAssocID="{DD075CB0-0E5C-4B04-9536-B39F1BFE8732}" presName="tx2" presStyleLbl="revTx" presStyleIdx="1" presStyleCnt="8" custScaleX="250296" custScaleY="81458" custLinFactNeighborY="-5000"/>
      <dgm:spPr/>
    </dgm:pt>
    <dgm:pt modelId="{F2FF23CA-1F41-4F0B-886B-E103A097C24C}" type="pres">
      <dgm:prSet presAssocID="{DD075CB0-0E5C-4B04-9536-B39F1BFE8732}" presName="vert2" presStyleCnt="0"/>
      <dgm:spPr/>
    </dgm:pt>
    <dgm:pt modelId="{A03C7652-B39D-4C84-B784-2BD8FA861388}" type="pres">
      <dgm:prSet presAssocID="{DD075CB0-0E5C-4B04-9536-B39F1BFE8732}" presName="thinLine2b" presStyleLbl="callout" presStyleIdx="0" presStyleCnt="6" custLinFactY="-317849" custLinFactNeighborX="1573" custLinFactNeighborY="-400000"/>
      <dgm:spPr/>
    </dgm:pt>
    <dgm:pt modelId="{363E6503-CC3C-4902-9A06-CC371366EC0C}" type="pres">
      <dgm:prSet presAssocID="{DD075CB0-0E5C-4B04-9536-B39F1BFE8732}" presName="vertSpace2b" presStyleCnt="0"/>
      <dgm:spPr/>
    </dgm:pt>
    <dgm:pt modelId="{A290E40E-13B5-4DB8-8AE2-3F6917D66FA7}" type="pres">
      <dgm:prSet presAssocID="{9D8F366D-B927-43BA-86A6-746546FBBCE5}" presName="horz2" presStyleCnt="0"/>
      <dgm:spPr/>
    </dgm:pt>
    <dgm:pt modelId="{5FE09F44-DD49-40DD-BAEE-16C567AF6AA1}" type="pres">
      <dgm:prSet presAssocID="{9D8F366D-B927-43BA-86A6-746546FBBCE5}" presName="horzSpace2" presStyleCnt="0"/>
      <dgm:spPr/>
    </dgm:pt>
    <dgm:pt modelId="{83DE2C38-BBB5-4A53-B8A7-09CADB7DA848}" type="pres">
      <dgm:prSet presAssocID="{9D8F366D-B927-43BA-86A6-746546FBBCE5}" presName="tx2" presStyleLbl="revTx" presStyleIdx="2" presStyleCnt="8" custScaleX="236631" custScaleY="62486" custLinFactNeighborX="1485" custLinFactNeighborY="-25490"/>
      <dgm:spPr/>
    </dgm:pt>
    <dgm:pt modelId="{8C851210-8B9C-4109-9864-2549D6A95877}" type="pres">
      <dgm:prSet presAssocID="{9D8F366D-B927-43BA-86A6-746546FBBCE5}" presName="vert2" presStyleCnt="0"/>
      <dgm:spPr/>
    </dgm:pt>
    <dgm:pt modelId="{B0039E2C-6A32-4478-A940-A8A88592CE32}" type="pres">
      <dgm:prSet presAssocID="{9D8F366D-B927-43BA-86A6-746546FBBCE5}" presName="thinLine2b" presStyleLbl="callout" presStyleIdx="1" presStyleCnt="6" custLinFactY="-400000" custLinFactNeighborX="1144" custLinFactNeighborY="-435938"/>
      <dgm:spPr/>
    </dgm:pt>
    <dgm:pt modelId="{4D427EEF-B1CC-4FA5-88C4-50F4CE7B061D}" type="pres">
      <dgm:prSet presAssocID="{9D8F366D-B927-43BA-86A6-746546FBBCE5}" presName="vertSpace2b" presStyleCnt="0"/>
      <dgm:spPr/>
    </dgm:pt>
    <dgm:pt modelId="{9BB7375E-1023-4432-92FA-FCCCBA82D6E7}" type="pres">
      <dgm:prSet presAssocID="{95E93CDE-4897-49AC-B5EC-56AB72EC9169}" presName="horz2" presStyleCnt="0"/>
      <dgm:spPr/>
    </dgm:pt>
    <dgm:pt modelId="{623F4070-DBD4-4395-83A6-D4A71625A44E}" type="pres">
      <dgm:prSet presAssocID="{95E93CDE-4897-49AC-B5EC-56AB72EC9169}" presName="horzSpace2" presStyleCnt="0"/>
      <dgm:spPr/>
    </dgm:pt>
    <dgm:pt modelId="{30A6D823-BC55-40BC-9DF7-5B3613C68ECA}" type="pres">
      <dgm:prSet presAssocID="{95E93CDE-4897-49AC-B5EC-56AB72EC9169}" presName="tx2" presStyleLbl="revTx" presStyleIdx="3" presStyleCnt="8" custLinFactNeighborX="-1430" custLinFactNeighborY="-22290"/>
      <dgm:spPr/>
    </dgm:pt>
    <dgm:pt modelId="{46A41CA3-A1F9-4385-8694-A8B5A67C52B9}" type="pres">
      <dgm:prSet presAssocID="{95E93CDE-4897-49AC-B5EC-56AB72EC9169}" presName="vert2" presStyleCnt="0"/>
      <dgm:spPr/>
    </dgm:pt>
    <dgm:pt modelId="{A891BA7B-E9EE-4CE2-A45F-BBE7935BBB84}" type="pres">
      <dgm:prSet presAssocID="{A4E3A5E0-FEFF-4DB7-9754-A020084CEE30}" presName="horz3" presStyleCnt="0"/>
      <dgm:spPr/>
    </dgm:pt>
    <dgm:pt modelId="{7B169EEC-1455-41C7-8F7F-E1F8554B4DD3}" type="pres">
      <dgm:prSet presAssocID="{A4E3A5E0-FEFF-4DB7-9754-A020084CEE30}" presName="horzSpace3" presStyleCnt="0"/>
      <dgm:spPr/>
    </dgm:pt>
    <dgm:pt modelId="{AE1D70FA-6DBC-4945-8B30-AFC7B4150A93}" type="pres">
      <dgm:prSet presAssocID="{A4E3A5E0-FEFF-4DB7-9754-A020084CEE30}" presName="tx3" presStyleLbl="revTx" presStyleIdx="4" presStyleCnt="8" custScaleX="105488" custScaleY="173963" custLinFactY="-44776" custLinFactNeighborY="-100000"/>
      <dgm:spPr/>
    </dgm:pt>
    <dgm:pt modelId="{DDB54FE9-767F-4F8A-9E1E-6DF65AFF4640}" type="pres">
      <dgm:prSet presAssocID="{A4E3A5E0-FEFF-4DB7-9754-A020084CEE30}" presName="vert3" presStyleCnt="0"/>
      <dgm:spPr/>
    </dgm:pt>
    <dgm:pt modelId="{A71EAEA8-F67F-4694-B480-1BEC3703E91E}" type="pres">
      <dgm:prSet presAssocID="{300B30FB-82B9-4E21-B2C7-40D012E16553}" presName="thinLine3" presStyleLbl="callout" presStyleIdx="2" presStyleCnt="6" custLinFactY="-100000" custLinFactNeighborX="2080" custLinFactNeighborY="-184601"/>
      <dgm:spPr/>
    </dgm:pt>
    <dgm:pt modelId="{259B2857-9040-4063-B953-EA54F9D0F31A}" type="pres">
      <dgm:prSet presAssocID="{AC6D50DA-A45D-41D2-BAAB-59DFF6BA6066}" presName="horz3" presStyleCnt="0"/>
      <dgm:spPr/>
    </dgm:pt>
    <dgm:pt modelId="{5AD70E32-D47D-4257-B5AA-08733383EA16}" type="pres">
      <dgm:prSet presAssocID="{AC6D50DA-A45D-41D2-BAAB-59DFF6BA6066}" presName="horzSpace3" presStyleCnt="0"/>
      <dgm:spPr/>
    </dgm:pt>
    <dgm:pt modelId="{9DFF718E-279A-44A1-A044-88DE4F9E1E59}" type="pres">
      <dgm:prSet presAssocID="{AC6D50DA-A45D-41D2-BAAB-59DFF6BA6066}" presName="tx3" presStyleLbl="revTx" presStyleIdx="5" presStyleCnt="8" custLinFactY="-80530" custLinFactNeighborX="-594" custLinFactNeighborY="-100000"/>
      <dgm:spPr/>
    </dgm:pt>
    <dgm:pt modelId="{35B3EFE0-3277-42B7-A9B4-252552C2B808}" type="pres">
      <dgm:prSet presAssocID="{AC6D50DA-A45D-41D2-BAAB-59DFF6BA6066}" presName="vert3" presStyleCnt="0"/>
      <dgm:spPr/>
    </dgm:pt>
    <dgm:pt modelId="{00C20EE8-03F4-432A-ADF2-E2C73CE792FC}" type="pres">
      <dgm:prSet presAssocID="{9D001DA9-08F3-4014-AC17-BEE1BD066418}" presName="thinLine3" presStyleLbl="callout" presStyleIdx="3" presStyleCnt="6" custLinFactY="-100000" custLinFactNeighborX="-1188" custLinFactNeighborY="-120860"/>
      <dgm:spPr/>
    </dgm:pt>
    <dgm:pt modelId="{6D0D0CDE-0238-4F12-B58D-8AF840D5C74B}" type="pres">
      <dgm:prSet presAssocID="{E30A184B-7A7C-4A01-9EC2-55A48DA02279}" presName="horz3" presStyleCnt="0"/>
      <dgm:spPr/>
    </dgm:pt>
    <dgm:pt modelId="{546C6807-A42F-4D2B-8CC1-78C51451D525}" type="pres">
      <dgm:prSet presAssocID="{E30A184B-7A7C-4A01-9EC2-55A48DA02279}" presName="horzSpace3" presStyleCnt="0"/>
      <dgm:spPr/>
    </dgm:pt>
    <dgm:pt modelId="{D35DCF1D-1054-4666-B76B-2A9C9779A429}" type="pres">
      <dgm:prSet presAssocID="{E30A184B-7A7C-4A01-9EC2-55A48DA02279}" presName="tx3" presStyleLbl="revTx" presStyleIdx="6" presStyleCnt="8" custLinFactNeighborX="873" custLinFactNeighborY="40626"/>
      <dgm:spPr/>
    </dgm:pt>
    <dgm:pt modelId="{BF0CC912-3244-47F2-A37E-6317E7380D14}" type="pres">
      <dgm:prSet presAssocID="{E30A184B-7A7C-4A01-9EC2-55A48DA02279}" presName="vert3" presStyleCnt="0"/>
      <dgm:spPr/>
    </dgm:pt>
    <dgm:pt modelId="{16A4C209-42EA-4A5B-AC04-F9DBCD697784}" type="pres">
      <dgm:prSet presAssocID="{A5B44457-523C-47B0-8A9E-315AC0F7DE63}" presName="thinLine3" presStyleLbl="callout" presStyleIdx="4" presStyleCnt="6" custLinFactNeighborX="1188" custLinFactNeighborY="-63894"/>
      <dgm:spPr/>
    </dgm:pt>
    <dgm:pt modelId="{D75A4838-7133-4DCF-B50B-F3AFA7F8DBE0}" type="pres">
      <dgm:prSet presAssocID="{B901C9F1-7821-462E-B8E6-F04D34961390}" presName="horz3" presStyleCnt="0"/>
      <dgm:spPr/>
    </dgm:pt>
    <dgm:pt modelId="{2A556D3D-A460-4628-BA86-FE554DDC3B5D}" type="pres">
      <dgm:prSet presAssocID="{B901C9F1-7821-462E-B8E6-F04D34961390}" presName="horzSpace3" presStyleCnt="0"/>
      <dgm:spPr/>
    </dgm:pt>
    <dgm:pt modelId="{034856CE-7B7E-4585-A51F-BA07ADA0AE0C}" type="pres">
      <dgm:prSet presAssocID="{B901C9F1-7821-462E-B8E6-F04D34961390}" presName="tx3" presStyleLbl="revTx" presStyleIdx="7" presStyleCnt="8" custLinFactY="-100000" custLinFactNeighborY="-129721"/>
      <dgm:spPr/>
    </dgm:pt>
    <dgm:pt modelId="{9D62C5CC-17C5-4BE9-AC50-3B78E0EC6DFB}" type="pres">
      <dgm:prSet presAssocID="{B901C9F1-7821-462E-B8E6-F04D34961390}" presName="vert3" presStyleCnt="0"/>
      <dgm:spPr/>
    </dgm:pt>
    <dgm:pt modelId="{62DF6149-63FA-4F12-BD2A-486015F29095}" type="pres">
      <dgm:prSet presAssocID="{95E93CDE-4897-49AC-B5EC-56AB72EC9169}" presName="thinLine2b" presStyleLbl="callout" presStyleIdx="5" presStyleCnt="6"/>
      <dgm:spPr/>
    </dgm:pt>
    <dgm:pt modelId="{62404491-AE8B-4DDA-8BF8-D1ABB771B90F}" type="pres">
      <dgm:prSet presAssocID="{95E93CDE-4897-49AC-B5EC-56AB72EC9169}" presName="vertSpace2b" presStyleCnt="0"/>
      <dgm:spPr/>
    </dgm:pt>
  </dgm:ptLst>
  <dgm:cxnLst>
    <dgm:cxn modelId="{F4166D00-B838-4E6A-BD3D-5DAB22731A2F}" type="presOf" srcId="{A4E3A5E0-FEFF-4DB7-9754-A020084CEE30}" destId="{AE1D70FA-6DBC-4945-8B30-AFC7B4150A93}" srcOrd="0" destOrd="0" presId="urn:microsoft.com/office/officeart/2008/layout/LinedList"/>
    <dgm:cxn modelId="{B8257901-5C6C-42FA-B7BB-1F77CBE86030}" type="presOf" srcId="{E30A184B-7A7C-4A01-9EC2-55A48DA02279}" destId="{D35DCF1D-1054-4666-B76B-2A9C9779A429}" srcOrd="0" destOrd="0" presId="urn:microsoft.com/office/officeart/2008/layout/LinedList"/>
    <dgm:cxn modelId="{DADD2C0C-E886-4AF6-9A44-9C92234A41E9}" type="presOf" srcId="{4423CC9D-4774-4E43-B685-95617B13A74A}" destId="{8C5C963C-2362-4B27-9E9C-B9ED02B4C445}" srcOrd="0" destOrd="0" presId="urn:microsoft.com/office/officeart/2008/layout/LinedList"/>
    <dgm:cxn modelId="{78524836-BCB1-409E-AAB4-DE2F79545C44}" srcId="{4423CC9D-4774-4E43-B685-95617B13A74A}" destId="{F0F48045-AA24-4445-A3C4-744DCCA8026F}" srcOrd="0" destOrd="0" parTransId="{E1832A6F-03DC-426F-A3AF-B3ED31C452E9}" sibTransId="{D6DDD4D9-C792-425F-AB63-DF4B45B044EC}"/>
    <dgm:cxn modelId="{D8EDF55E-0B0D-4D07-8530-C714230F37D0}" srcId="{95E93CDE-4897-49AC-B5EC-56AB72EC9169}" destId="{AC6D50DA-A45D-41D2-BAAB-59DFF6BA6066}" srcOrd="1" destOrd="0" parTransId="{5E84B29C-2FE3-407B-9825-C368AA0DDFD6}" sibTransId="{9D001DA9-08F3-4014-AC17-BEE1BD066418}"/>
    <dgm:cxn modelId="{99BF8743-A707-4D9F-9567-65A2F5EF5CC6}" type="presOf" srcId="{AC6D50DA-A45D-41D2-BAAB-59DFF6BA6066}" destId="{9DFF718E-279A-44A1-A044-88DE4F9E1E59}" srcOrd="0" destOrd="0" presId="urn:microsoft.com/office/officeart/2008/layout/LinedList"/>
    <dgm:cxn modelId="{BD936868-868D-4CC4-9DBB-D2DBD00D1FF0}" type="presOf" srcId="{DD075CB0-0E5C-4B04-9536-B39F1BFE8732}" destId="{90F9AAA9-22B8-41F9-8E5F-71AC31AF3659}" srcOrd="0" destOrd="0" presId="urn:microsoft.com/office/officeart/2008/layout/LinedList"/>
    <dgm:cxn modelId="{FD98CE6B-3DB9-4A26-964C-CB411EC47F16}" srcId="{F0F48045-AA24-4445-A3C4-744DCCA8026F}" destId="{DD075CB0-0E5C-4B04-9536-B39F1BFE8732}" srcOrd="0" destOrd="0" parTransId="{3C03B4FE-089A-407A-B865-783B6818D11C}" sibTransId="{0F7ACF34-F409-4F17-8693-8DC5C5269D33}"/>
    <dgm:cxn modelId="{39754F5A-B6E2-42F8-A4C4-CB9D03842468}" type="presOf" srcId="{B901C9F1-7821-462E-B8E6-F04D34961390}" destId="{034856CE-7B7E-4585-A51F-BA07ADA0AE0C}" srcOrd="0" destOrd="0" presId="urn:microsoft.com/office/officeart/2008/layout/LinedList"/>
    <dgm:cxn modelId="{42DDD7AC-B129-4E8F-B26D-1BAA588472F5}" type="presOf" srcId="{95E93CDE-4897-49AC-B5EC-56AB72EC9169}" destId="{30A6D823-BC55-40BC-9DF7-5B3613C68ECA}" srcOrd="0" destOrd="0" presId="urn:microsoft.com/office/officeart/2008/layout/LinedList"/>
    <dgm:cxn modelId="{231734C9-67B0-4006-9802-D6335C380901}" type="presOf" srcId="{9D8F366D-B927-43BA-86A6-746546FBBCE5}" destId="{83DE2C38-BBB5-4A53-B8A7-09CADB7DA848}" srcOrd="0" destOrd="0" presId="urn:microsoft.com/office/officeart/2008/layout/LinedList"/>
    <dgm:cxn modelId="{8DF4DECD-847E-456C-BB25-B5AF18E0F80C}" srcId="{F0F48045-AA24-4445-A3C4-744DCCA8026F}" destId="{95E93CDE-4897-49AC-B5EC-56AB72EC9169}" srcOrd="2" destOrd="0" parTransId="{477ECBA8-0BB4-41A8-A0CB-D894D3AC8474}" sibTransId="{BC597F62-4F9D-45D5-BA4B-7C9F653B3340}"/>
    <dgm:cxn modelId="{822A3DD8-44B1-426F-82F6-3D9A626ECE8C}" srcId="{95E93CDE-4897-49AC-B5EC-56AB72EC9169}" destId="{E30A184B-7A7C-4A01-9EC2-55A48DA02279}" srcOrd="2" destOrd="0" parTransId="{20110DC1-2115-41B6-BCD0-F169D6A47E2F}" sibTransId="{A5B44457-523C-47B0-8A9E-315AC0F7DE63}"/>
    <dgm:cxn modelId="{834768DD-204F-4FF8-A50C-6819F5E4F9AE}" srcId="{95E93CDE-4897-49AC-B5EC-56AB72EC9169}" destId="{B901C9F1-7821-462E-B8E6-F04D34961390}" srcOrd="3" destOrd="0" parTransId="{20E9C810-0E4C-4202-AECA-75FF94ED9EDC}" sibTransId="{F6EF0BDF-7C12-4A40-B037-82A15D36064A}"/>
    <dgm:cxn modelId="{250F28EF-9BE7-4097-BC40-AEF6BA30DACC}" type="presOf" srcId="{F0F48045-AA24-4445-A3C4-744DCCA8026F}" destId="{246B8EB4-3827-4512-B96D-BB4395A79579}" srcOrd="0" destOrd="0" presId="urn:microsoft.com/office/officeart/2008/layout/LinedList"/>
    <dgm:cxn modelId="{0A1D98EF-D49C-4972-AA4C-C5B3A856E40A}" srcId="{95E93CDE-4897-49AC-B5EC-56AB72EC9169}" destId="{A4E3A5E0-FEFF-4DB7-9754-A020084CEE30}" srcOrd="0" destOrd="0" parTransId="{58A36C2C-865F-48C5-8098-E2108B3A4768}" sibTransId="{300B30FB-82B9-4E21-B2C7-40D012E16553}"/>
    <dgm:cxn modelId="{0D331FF8-6F61-435B-B8E5-95BFC93AE557}" srcId="{F0F48045-AA24-4445-A3C4-744DCCA8026F}" destId="{9D8F366D-B927-43BA-86A6-746546FBBCE5}" srcOrd="1" destOrd="0" parTransId="{8DCBA011-AC73-416E-9433-D36CB10C2410}" sibTransId="{63080BF2-7B8A-498F-8175-9DE126041C5A}"/>
    <dgm:cxn modelId="{303159EC-805D-4825-9347-7F41490ADFE8}" type="presParOf" srcId="{8C5C963C-2362-4B27-9E9C-B9ED02B4C445}" destId="{B05B9E6F-9EE4-4A0E-A9D0-55B9EA1D69F8}" srcOrd="0" destOrd="0" presId="urn:microsoft.com/office/officeart/2008/layout/LinedList"/>
    <dgm:cxn modelId="{36A155EE-4095-46C0-9616-7BBE5CBAA584}" type="presParOf" srcId="{8C5C963C-2362-4B27-9E9C-B9ED02B4C445}" destId="{C6E4354B-42FB-4EDD-B814-DAAD2C1C7957}" srcOrd="1" destOrd="0" presId="urn:microsoft.com/office/officeart/2008/layout/LinedList"/>
    <dgm:cxn modelId="{86B32C94-BC6E-44D1-92ED-3A0C7F5E0AE4}" type="presParOf" srcId="{C6E4354B-42FB-4EDD-B814-DAAD2C1C7957}" destId="{246B8EB4-3827-4512-B96D-BB4395A79579}" srcOrd="0" destOrd="0" presId="urn:microsoft.com/office/officeart/2008/layout/LinedList"/>
    <dgm:cxn modelId="{3DB7F980-457B-4985-94E5-77D9C7D383CE}" type="presParOf" srcId="{C6E4354B-42FB-4EDD-B814-DAAD2C1C7957}" destId="{96661C83-F504-4D8C-A10C-1B9DE1CD58E5}" srcOrd="1" destOrd="0" presId="urn:microsoft.com/office/officeart/2008/layout/LinedList"/>
    <dgm:cxn modelId="{E56495F8-C42C-4785-98AA-7839528C0BDC}" type="presParOf" srcId="{96661C83-F504-4D8C-A10C-1B9DE1CD58E5}" destId="{13924974-6336-4F8B-B3DB-55C7E09DDC86}" srcOrd="0" destOrd="0" presId="urn:microsoft.com/office/officeart/2008/layout/LinedList"/>
    <dgm:cxn modelId="{BECC0137-E6A3-4973-B867-B1CC247783F8}" type="presParOf" srcId="{96661C83-F504-4D8C-A10C-1B9DE1CD58E5}" destId="{0B269748-9967-4C10-97E8-F0C9A6C93514}" srcOrd="1" destOrd="0" presId="urn:microsoft.com/office/officeart/2008/layout/LinedList"/>
    <dgm:cxn modelId="{ED18F16E-7778-4798-87FE-C4D6E40FB738}" type="presParOf" srcId="{0B269748-9967-4C10-97E8-F0C9A6C93514}" destId="{94467D42-0529-4618-861A-EC3B57B2ED7E}" srcOrd="0" destOrd="0" presId="urn:microsoft.com/office/officeart/2008/layout/LinedList"/>
    <dgm:cxn modelId="{D9F48216-03A8-47D4-82BF-04CEE5714584}" type="presParOf" srcId="{0B269748-9967-4C10-97E8-F0C9A6C93514}" destId="{90F9AAA9-22B8-41F9-8E5F-71AC31AF3659}" srcOrd="1" destOrd="0" presId="urn:microsoft.com/office/officeart/2008/layout/LinedList"/>
    <dgm:cxn modelId="{421D9BBB-7E37-452F-BE6C-01D76D24CBBF}" type="presParOf" srcId="{0B269748-9967-4C10-97E8-F0C9A6C93514}" destId="{F2FF23CA-1F41-4F0B-886B-E103A097C24C}" srcOrd="2" destOrd="0" presId="urn:microsoft.com/office/officeart/2008/layout/LinedList"/>
    <dgm:cxn modelId="{450B7F07-7B4F-4F56-9465-C5F9EE576968}" type="presParOf" srcId="{96661C83-F504-4D8C-A10C-1B9DE1CD58E5}" destId="{A03C7652-B39D-4C84-B784-2BD8FA861388}" srcOrd="2" destOrd="0" presId="urn:microsoft.com/office/officeart/2008/layout/LinedList"/>
    <dgm:cxn modelId="{17013516-CA97-4F29-AE6D-954FA67D7563}" type="presParOf" srcId="{96661C83-F504-4D8C-A10C-1B9DE1CD58E5}" destId="{363E6503-CC3C-4902-9A06-CC371366EC0C}" srcOrd="3" destOrd="0" presId="urn:microsoft.com/office/officeart/2008/layout/LinedList"/>
    <dgm:cxn modelId="{5D0D61F6-71AE-4160-B13C-03850D87B2E6}" type="presParOf" srcId="{96661C83-F504-4D8C-A10C-1B9DE1CD58E5}" destId="{A290E40E-13B5-4DB8-8AE2-3F6917D66FA7}" srcOrd="4" destOrd="0" presId="urn:microsoft.com/office/officeart/2008/layout/LinedList"/>
    <dgm:cxn modelId="{AFF75FEC-B4AD-4826-88DC-4C388273B75E}" type="presParOf" srcId="{A290E40E-13B5-4DB8-8AE2-3F6917D66FA7}" destId="{5FE09F44-DD49-40DD-BAEE-16C567AF6AA1}" srcOrd="0" destOrd="0" presId="urn:microsoft.com/office/officeart/2008/layout/LinedList"/>
    <dgm:cxn modelId="{94081A83-3647-4E34-9A0F-CF6A5C789DE8}" type="presParOf" srcId="{A290E40E-13B5-4DB8-8AE2-3F6917D66FA7}" destId="{83DE2C38-BBB5-4A53-B8A7-09CADB7DA848}" srcOrd="1" destOrd="0" presId="urn:microsoft.com/office/officeart/2008/layout/LinedList"/>
    <dgm:cxn modelId="{37D5288E-6911-4B44-ACB4-6269C9CA3CFA}" type="presParOf" srcId="{A290E40E-13B5-4DB8-8AE2-3F6917D66FA7}" destId="{8C851210-8B9C-4109-9864-2549D6A95877}" srcOrd="2" destOrd="0" presId="urn:microsoft.com/office/officeart/2008/layout/LinedList"/>
    <dgm:cxn modelId="{3ACD9471-0BD1-4518-B5E5-B584E2410BA3}" type="presParOf" srcId="{96661C83-F504-4D8C-A10C-1B9DE1CD58E5}" destId="{B0039E2C-6A32-4478-A940-A8A88592CE32}" srcOrd="5" destOrd="0" presId="urn:microsoft.com/office/officeart/2008/layout/LinedList"/>
    <dgm:cxn modelId="{7020932E-FF02-4074-AE27-AB5A850F2E8D}" type="presParOf" srcId="{96661C83-F504-4D8C-A10C-1B9DE1CD58E5}" destId="{4D427EEF-B1CC-4FA5-88C4-50F4CE7B061D}" srcOrd="6" destOrd="0" presId="urn:microsoft.com/office/officeart/2008/layout/LinedList"/>
    <dgm:cxn modelId="{560B3E77-3CCD-4AFD-A767-0B0AC3E7307C}" type="presParOf" srcId="{96661C83-F504-4D8C-A10C-1B9DE1CD58E5}" destId="{9BB7375E-1023-4432-92FA-FCCCBA82D6E7}" srcOrd="7" destOrd="0" presId="urn:microsoft.com/office/officeart/2008/layout/LinedList"/>
    <dgm:cxn modelId="{69E13339-A15E-4C6B-8D89-2531E8AB9237}" type="presParOf" srcId="{9BB7375E-1023-4432-92FA-FCCCBA82D6E7}" destId="{623F4070-DBD4-4395-83A6-D4A71625A44E}" srcOrd="0" destOrd="0" presId="urn:microsoft.com/office/officeart/2008/layout/LinedList"/>
    <dgm:cxn modelId="{C5BA1AC8-69AE-44ED-9E1C-ED67E293727A}" type="presParOf" srcId="{9BB7375E-1023-4432-92FA-FCCCBA82D6E7}" destId="{30A6D823-BC55-40BC-9DF7-5B3613C68ECA}" srcOrd="1" destOrd="0" presId="urn:microsoft.com/office/officeart/2008/layout/LinedList"/>
    <dgm:cxn modelId="{B80875E1-2BDD-43D1-B681-DD81EF5AC87E}" type="presParOf" srcId="{9BB7375E-1023-4432-92FA-FCCCBA82D6E7}" destId="{46A41CA3-A1F9-4385-8694-A8B5A67C52B9}" srcOrd="2" destOrd="0" presId="urn:microsoft.com/office/officeart/2008/layout/LinedList"/>
    <dgm:cxn modelId="{B0CBF1AE-E9A3-4328-A701-15C72C969660}" type="presParOf" srcId="{46A41CA3-A1F9-4385-8694-A8B5A67C52B9}" destId="{A891BA7B-E9EE-4CE2-A45F-BBE7935BBB84}" srcOrd="0" destOrd="0" presId="urn:microsoft.com/office/officeart/2008/layout/LinedList"/>
    <dgm:cxn modelId="{88A8DBE2-D631-4F9C-89A5-7474A7C86AE3}" type="presParOf" srcId="{A891BA7B-E9EE-4CE2-A45F-BBE7935BBB84}" destId="{7B169EEC-1455-41C7-8F7F-E1F8554B4DD3}" srcOrd="0" destOrd="0" presId="urn:microsoft.com/office/officeart/2008/layout/LinedList"/>
    <dgm:cxn modelId="{4129DF35-F315-4A42-928A-E967A11720B2}" type="presParOf" srcId="{A891BA7B-E9EE-4CE2-A45F-BBE7935BBB84}" destId="{AE1D70FA-6DBC-4945-8B30-AFC7B4150A93}" srcOrd="1" destOrd="0" presId="urn:microsoft.com/office/officeart/2008/layout/LinedList"/>
    <dgm:cxn modelId="{D8D4474A-0312-420A-A772-4FEE26B7FC2B}" type="presParOf" srcId="{A891BA7B-E9EE-4CE2-A45F-BBE7935BBB84}" destId="{DDB54FE9-767F-4F8A-9E1E-6DF65AFF4640}" srcOrd="2" destOrd="0" presId="urn:microsoft.com/office/officeart/2008/layout/LinedList"/>
    <dgm:cxn modelId="{B402C3E7-58FE-4661-B4CB-6AD04102240A}" type="presParOf" srcId="{46A41CA3-A1F9-4385-8694-A8B5A67C52B9}" destId="{A71EAEA8-F67F-4694-B480-1BEC3703E91E}" srcOrd="1" destOrd="0" presId="urn:microsoft.com/office/officeart/2008/layout/LinedList"/>
    <dgm:cxn modelId="{381227BB-125C-477B-9CF9-4F6D57707BBA}" type="presParOf" srcId="{46A41CA3-A1F9-4385-8694-A8B5A67C52B9}" destId="{259B2857-9040-4063-B953-EA54F9D0F31A}" srcOrd="2" destOrd="0" presId="urn:microsoft.com/office/officeart/2008/layout/LinedList"/>
    <dgm:cxn modelId="{80178F4F-FCF6-46D3-B49C-F865E2E30BFD}" type="presParOf" srcId="{259B2857-9040-4063-B953-EA54F9D0F31A}" destId="{5AD70E32-D47D-4257-B5AA-08733383EA16}" srcOrd="0" destOrd="0" presId="urn:microsoft.com/office/officeart/2008/layout/LinedList"/>
    <dgm:cxn modelId="{6AA1A146-A766-4453-8049-FCBEDFBBB665}" type="presParOf" srcId="{259B2857-9040-4063-B953-EA54F9D0F31A}" destId="{9DFF718E-279A-44A1-A044-88DE4F9E1E59}" srcOrd="1" destOrd="0" presId="urn:microsoft.com/office/officeart/2008/layout/LinedList"/>
    <dgm:cxn modelId="{0719405A-C592-4793-B03A-6DA9CB609F2D}" type="presParOf" srcId="{259B2857-9040-4063-B953-EA54F9D0F31A}" destId="{35B3EFE0-3277-42B7-A9B4-252552C2B808}" srcOrd="2" destOrd="0" presId="urn:microsoft.com/office/officeart/2008/layout/LinedList"/>
    <dgm:cxn modelId="{D478D467-71E7-436B-A776-3F716FB4945E}" type="presParOf" srcId="{46A41CA3-A1F9-4385-8694-A8B5A67C52B9}" destId="{00C20EE8-03F4-432A-ADF2-E2C73CE792FC}" srcOrd="3" destOrd="0" presId="urn:microsoft.com/office/officeart/2008/layout/LinedList"/>
    <dgm:cxn modelId="{47A5BD5D-CA97-41B0-8970-25ACD2FA48FE}" type="presParOf" srcId="{46A41CA3-A1F9-4385-8694-A8B5A67C52B9}" destId="{6D0D0CDE-0238-4F12-B58D-8AF840D5C74B}" srcOrd="4" destOrd="0" presId="urn:microsoft.com/office/officeart/2008/layout/LinedList"/>
    <dgm:cxn modelId="{1083A456-5301-4215-A8CC-7B73C172DDAB}" type="presParOf" srcId="{6D0D0CDE-0238-4F12-B58D-8AF840D5C74B}" destId="{546C6807-A42F-4D2B-8CC1-78C51451D525}" srcOrd="0" destOrd="0" presId="urn:microsoft.com/office/officeart/2008/layout/LinedList"/>
    <dgm:cxn modelId="{BA1EB381-2AAC-481B-A7C3-3ECA9143F707}" type="presParOf" srcId="{6D0D0CDE-0238-4F12-B58D-8AF840D5C74B}" destId="{D35DCF1D-1054-4666-B76B-2A9C9779A429}" srcOrd="1" destOrd="0" presId="urn:microsoft.com/office/officeart/2008/layout/LinedList"/>
    <dgm:cxn modelId="{5E705F01-A4B6-48B7-A044-674358195347}" type="presParOf" srcId="{6D0D0CDE-0238-4F12-B58D-8AF840D5C74B}" destId="{BF0CC912-3244-47F2-A37E-6317E7380D14}" srcOrd="2" destOrd="0" presId="urn:microsoft.com/office/officeart/2008/layout/LinedList"/>
    <dgm:cxn modelId="{E4A59E86-3EC1-4FE6-BD6C-EE6D6CF4BD3C}" type="presParOf" srcId="{46A41CA3-A1F9-4385-8694-A8B5A67C52B9}" destId="{16A4C209-42EA-4A5B-AC04-F9DBCD697784}" srcOrd="5" destOrd="0" presId="urn:microsoft.com/office/officeart/2008/layout/LinedList"/>
    <dgm:cxn modelId="{086A6308-E1F4-4064-9686-7585D484DE98}" type="presParOf" srcId="{46A41CA3-A1F9-4385-8694-A8B5A67C52B9}" destId="{D75A4838-7133-4DCF-B50B-F3AFA7F8DBE0}" srcOrd="6" destOrd="0" presId="urn:microsoft.com/office/officeart/2008/layout/LinedList"/>
    <dgm:cxn modelId="{02F90A18-3C9A-4F4B-91DC-9AE32DCF6102}" type="presParOf" srcId="{D75A4838-7133-4DCF-B50B-F3AFA7F8DBE0}" destId="{2A556D3D-A460-4628-BA86-FE554DDC3B5D}" srcOrd="0" destOrd="0" presId="urn:microsoft.com/office/officeart/2008/layout/LinedList"/>
    <dgm:cxn modelId="{D45A613F-84B4-4FFE-BA66-D645AF028200}" type="presParOf" srcId="{D75A4838-7133-4DCF-B50B-F3AFA7F8DBE0}" destId="{034856CE-7B7E-4585-A51F-BA07ADA0AE0C}" srcOrd="1" destOrd="0" presId="urn:microsoft.com/office/officeart/2008/layout/LinedList"/>
    <dgm:cxn modelId="{94C98B75-FB1E-4022-92D2-CECDF1417DE6}" type="presParOf" srcId="{D75A4838-7133-4DCF-B50B-F3AFA7F8DBE0}" destId="{9D62C5CC-17C5-4BE9-AC50-3B78E0EC6DFB}" srcOrd="2" destOrd="0" presId="urn:microsoft.com/office/officeart/2008/layout/LinedList"/>
    <dgm:cxn modelId="{AE28868D-4C84-41EE-92F8-8A2395D9EA4A}" type="presParOf" srcId="{96661C83-F504-4D8C-A10C-1B9DE1CD58E5}" destId="{62DF6149-63FA-4F12-BD2A-486015F29095}" srcOrd="8" destOrd="0" presId="urn:microsoft.com/office/officeart/2008/layout/LinedList"/>
    <dgm:cxn modelId="{35233E1E-8D30-4CE2-8007-D79C5772EA66}" type="presParOf" srcId="{96661C83-F504-4D8C-A10C-1B9DE1CD58E5}" destId="{62404491-AE8B-4DDA-8BF8-D1ABB771B90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4AD260-082E-40FC-9F46-A985A05C14A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9B4C819A-F7CC-4BF8-8D97-0CD5FEDC9845}">
      <dgm:prSet phldrT="[Text]"/>
      <dgm:spPr/>
      <dgm:t>
        <a:bodyPr/>
        <a:lstStyle/>
        <a:p>
          <a:r>
            <a:rPr lang="en-US" dirty="0"/>
            <a:t>DO…</a:t>
          </a:r>
        </a:p>
      </dgm:t>
    </dgm:pt>
    <dgm:pt modelId="{F6BAABDB-F0AE-4725-8A13-991EAB7739C5}" type="parTrans" cxnId="{8202AA2A-A5F1-40A1-8AE8-3D1F3FEE92D3}">
      <dgm:prSet/>
      <dgm:spPr/>
      <dgm:t>
        <a:bodyPr/>
        <a:lstStyle/>
        <a:p>
          <a:endParaRPr lang="en-US"/>
        </a:p>
      </dgm:t>
    </dgm:pt>
    <dgm:pt modelId="{DF53B6FA-D357-4618-B113-4759B69D26AF}" type="sibTrans" cxnId="{8202AA2A-A5F1-40A1-8AE8-3D1F3FEE92D3}">
      <dgm:prSet/>
      <dgm:spPr/>
      <dgm:t>
        <a:bodyPr/>
        <a:lstStyle/>
        <a:p>
          <a:endParaRPr lang="en-US"/>
        </a:p>
      </dgm:t>
    </dgm:pt>
    <dgm:pt modelId="{7A9AB9EC-3323-497D-8E55-83ADC0107D8A}">
      <dgm:prSet custT="1"/>
      <dgm:spPr/>
      <dgm:t>
        <a:bodyPr/>
        <a:lstStyle/>
        <a:p>
          <a:r>
            <a:rPr lang="en-US" sz="1600" dirty="0"/>
            <a:t>Support the person’s breathing by performing rescue breathing</a:t>
          </a:r>
        </a:p>
      </dgm:t>
    </dgm:pt>
    <dgm:pt modelId="{B98ED65D-188C-453E-A2C1-CFEB374614C8}" type="parTrans" cxnId="{38DBAC77-1310-4C78-909B-71D9391167B7}">
      <dgm:prSet/>
      <dgm:spPr/>
      <dgm:t>
        <a:bodyPr/>
        <a:lstStyle/>
        <a:p>
          <a:endParaRPr lang="en-US"/>
        </a:p>
      </dgm:t>
    </dgm:pt>
    <dgm:pt modelId="{AEE50A19-912C-45E1-826A-54A8D7944092}" type="sibTrans" cxnId="{38DBAC77-1310-4C78-909B-71D9391167B7}">
      <dgm:prSet/>
      <dgm:spPr/>
      <dgm:t>
        <a:bodyPr/>
        <a:lstStyle/>
        <a:p>
          <a:endParaRPr lang="en-US"/>
        </a:p>
      </dgm:t>
    </dgm:pt>
    <dgm:pt modelId="{1BDAD4E1-1845-46F2-B8E4-50C1EEA26E00}">
      <dgm:prSet custT="1"/>
      <dgm:spPr/>
      <dgm:t>
        <a:bodyPr/>
        <a:lstStyle/>
        <a:p>
          <a:r>
            <a:rPr lang="en-US" sz="1600"/>
            <a:t>Administer naloxone</a:t>
          </a:r>
          <a:endParaRPr lang="en-US" sz="1600" dirty="0"/>
        </a:p>
      </dgm:t>
    </dgm:pt>
    <dgm:pt modelId="{7219D63C-6D65-4A19-806F-5B957FDAD04C}" type="parTrans" cxnId="{E3679705-951A-455F-9A97-73F77FC2F9F8}">
      <dgm:prSet/>
      <dgm:spPr/>
      <dgm:t>
        <a:bodyPr/>
        <a:lstStyle/>
        <a:p>
          <a:endParaRPr lang="en-US"/>
        </a:p>
      </dgm:t>
    </dgm:pt>
    <dgm:pt modelId="{3B4F7D8E-4587-4886-A361-016538610F1F}" type="sibTrans" cxnId="{E3679705-951A-455F-9A97-73F77FC2F9F8}">
      <dgm:prSet/>
      <dgm:spPr/>
      <dgm:t>
        <a:bodyPr/>
        <a:lstStyle/>
        <a:p>
          <a:endParaRPr lang="en-US"/>
        </a:p>
      </dgm:t>
    </dgm:pt>
    <dgm:pt modelId="{5115C5DC-AD6C-41B0-AB1B-B9E793ABEAF7}">
      <dgm:prSet custT="1"/>
      <dgm:spPr/>
      <dgm:t>
        <a:bodyPr/>
        <a:lstStyle/>
        <a:p>
          <a:r>
            <a:rPr lang="en-US" sz="1600" dirty="0"/>
            <a:t>Put the person in the “recovery position”, on their side</a:t>
          </a:r>
        </a:p>
      </dgm:t>
    </dgm:pt>
    <dgm:pt modelId="{9982416B-EA7E-42E3-B932-858C06A256C0}" type="parTrans" cxnId="{0D327EB4-1E3A-43B4-8411-AA30BFD33949}">
      <dgm:prSet/>
      <dgm:spPr/>
      <dgm:t>
        <a:bodyPr/>
        <a:lstStyle/>
        <a:p>
          <a:endParaRPr lang="en-US"/>
        </a:p>
      </dgm:t>
    </dgm:pt>
    <dgm:pt modelId="{23FCAC63-2609-477F-8D41-C995840CCDDA}" type="sibTrans" cxnId="{0D327EB4-1E3A-43B4-8411-AA30BFD33949}">
      <dgm:prSet/>
      <dgm:spPr/>
      <dgm:t>
        <a:bodyPr/>
        <a:lstStyle/>
        <a:p>
          <a:endParaRPr lang="en-US"/>
        </a:p>
      </dgm:t>
    </dgm:pt>
    <dgm:pt modelId="{5669E55A-F94C-4DDB-B3E9-3CF697262646}">
      <dgm:prSet custT="1"/>
      <dgm:spPr/>
      <dgm:t>
        <a:bodyPr/>
        <a:lstStyle/>
        <a:p>
          <a:r>
            <a:rPr lang="en-US" sz="1600" dirty="0"/>
            <a:t>Stay with the person and keep him/her warm</a:t>
          </a:r>
        </a:p>
      </dgm:t>
    </dgm:pt>
    <dgm:pt modelId="{EC24EB54-03F5-411B-BCE3-8BCAA61D1FAD}" type="parTrans" cxnId="{D7B451D6-B734-454C-817F-1E39D968417F}">
      <dgm:prSet/>
      <dgm:spPr/>
      <dgm:t>
        <a:bodyPr/>
        <a:lstStyle/>
        <a:p>
          <a:endParaRPr lang="en-US"/>
        </a:p>
      </dgm:t>
    </dgm:pt>
    <dgm:pt modelId="{ED47A939-E780-4167-9429-9A4042B29C39}" type="sibTrans" cxnId="{D7B451D6-B734-454C-817F-1E39D968417F}">
      <dgm:prSet/>
      <dgm:spPr/>
      <dgm:t>
        <a:bodyPr/>
        <a:lstStyle/>
        <a:p>
          <a:endParaRPr lang="en-US"/>
        </a:p>
      </dgm:t>
    </dgm:pt>
    <dgm:pt modelId="{CCA4E18B-DCAA-4715-8D19-3E03E86CD543}">
      <dgm:prSet/>
      <dgm:spPr>
        <a:solidFill>
          <a:srgbClr val="FF0000"/>
        </a:solidFill>
      </dgm:spPr>
      <dgm:t>
        <a:bodyPr/>
        <a:lstStyle/>
        <a:p>
          <a:r>
            <a:rPr lang="en-US"/>
            <a:t>DON’T…</a:t>
          </a:r>
          <a:endParaRPr lang="en-US" dirty="0"/>
        </a:p>
      </dgm:t>
    </dgm:pt>
    <dgm:pt modelId="{A67758CF-7496-4B4B-9060-DE5166C2783B}" type="parTrans" cxnId="{AF7255AF-267D-49F8-A4F5-B992A5256A4F}">
      <dgm:prSet/>
      <dgm:spPr/>
      <dgm:t>
        <a:bodyPr/>
        <a:lstStyle/>
        <a:p>
          <a:endParaRPr lang="en-US"/>
        </a:p>
      </dgm:t>
    </dgm:pt>
    <dgm:pt modelId="{AB5AE8F4-297B-4AAD-A687-4503FCB36E5F}" type="sibTrans" cxnId="{AF7255AF-267D-49F8-A4F5-B992A5256A4F}">
      <dgm:prSet/>
      <dgm:spPr/>
      <dgm:t>
        <a:bodyPr/>
        <a:lstStyle/>
        <a:p>
          <a:endParaRPr lang="en-US"/>
        </a:p>
      </dgm:t>
    </dgm:pt>
    <dgm:pt modelId="{E56F5E04-DD68-4546-889A-F0FEB4C3561B}">
      <dgm:prSet custT="1"/>
      <dgm:spPr>
        <a:solidFill>
          <a:srgbClr val="FF0000">
            <a:alpha val="11000"/>
          </a:srgbClr>
        </a:solidFill>
        <a:ln>
          <a:noFill/>
        </a:ln>
      </dgm:spPr>
      <dgm:t>
        <a:bodyPr/>
        <a:lstStyle/>
        <a:p>
          <a:r>
            <a:rPr lang="en-US" sz="1600" dirty="0"/>
            <a:t>Slap or try to forcefully stimulate the person</a:t>
          </a:r>
        </a:p>
      </dgm:t>
    </dgm:pt>
    <dgm:pt modelId="{BC6689F0-9016-4289-B75D-44011F6E2FC3}" type="parTrans" cxnId="{DE878342-594F-4879-95A4-46C5107B8461}">
      <dgm:prSet/>
      <dgm:spPr/>
      <dgm:t>
        <a:bodyPr/>
        <a:lstStyle/>
        <a:p>
          <a:endParaRPr lang="en-US"/>
        </a:p>
      </dgm:t>
    </dgm:pt>
    <dgm:pt modelId="{35075FD5-64D7-474E-A403-7B209F48247B}" type="sibTrans" cxnId="{DE878342-594F-4879-95A4-46C5107B8461}">
      <dgm:prSet/>
      <dgm:spPr/>
      <dgm:t>
        <a:bodyPr/>
        <a:lstStyle/>
        <a:p>
          <a:endParaRPr lang="en-US"/>
        </a:p>
      </dgm:t>
    </dgm:pt>
    <dgm:pt modelId="{D9ED71E0-11EA-4073-B86E-B80181D40821}">
      <dgm:prSet custT="1"/>
      <dgm:spPr>
        <a:solidFill>
          <a:srgbClr val="FF0000">
            <a:alpha val="11000"/>
          </a:srgbClr>
        </a:solidFill>
        <a:ln>
          <a:noFill/>
        </a:ln>
      </dgm:spPr>
      <dgm:t>
        <a:bodyPr/>
        <a:lstStyle/>
        <a:p>
          <a:r>
            <a:rPr lang="en-US" sz="1600" dirty="0"/>
            <a:t>Inject the person with any substance other than naloxone</a:t>
          </a:r>
        </a:p>
      </dgm:t>
    </dgm:pt>
    <dgm:pt modelId="{777D02F4-ACB8-460D-BB5F-18E49DD6B24E}" type="parTrans" cxnId="{B0AD7FBE-29F3-4A41-8CE6-C1BC6532838D}">
      <dgm:prSet/>
      <dgm:spPr/>
      <dgm:t>
        <a:bodyPr/>
        <a:lstStyle/>
        <a:p>
          <a:endParaRPr lang="en-US"/>
        </a:p>
      </dgm:t>
    </dgm:pt>
    <dgm:pt modelId="{362386C3-92A8-44CC-A236-46864D8936A9}" type="sibTrans" cxnId="{B0AD7FBE-29F3-4A41-8CE6-C1BC6532838D}">
      <dgm:prSet/>
      <dgm:spPr/>
      <dgm:t>
        <a:bodyPr/>
        <a:lstStyle/>
        <a:p>
          <a:endParaRPr lang="en-US"/>
        </a:p>
      </dgm:t>
    </dgm:pt>
    <dgm:pt modelId="{C3B4FF03-B3DD-4B74-97DE-5DF5EA6B02E8}">
      <dgm:prSet custT="1"/>
      <dgm:spPr>
        <a:solidFill>
          <a:srgbClr val="FF0000">
            <a:alpha val="11000"/>
          </a:srgbClr>
        </a:solidFill>
        <a:ln>
          <a:noFill/>
        </a:ln>
      </dgm:spPr>
      <dgm:t>
        <a:bodyPr/>
        <a:lstStyle/>
        <a:p>
          <a:r>
            <a:rPr lang="en-US" sz="1600" dirty="0"/>
            <a:t>Put the person into a cold bath or shower</a:t>
          </a:r>
        </a:p>
      </dgm:t>
    </dgm:pt>
    <dgm:pt modelId="{80341B27-CAAF-4A29-B1C8-11A2D146E0A1}" type="parTrans" cxnId="{E411A603-1187-4CFB-BB98-BEAD2BC65684}">
      <dgm:prSet/>
      <dgm:spPr/>
      <dgm:t>
        <a:bodyPr/>
        <a:lstStyle/>
        <a:p>
          <a:endParaRPr lang="en-US"/>
        </a:p>
      </dgm:t>
    </dgm:pt>
    <dgm:pt modelId="{64981D17-C75C-44C5-A52E-A7327B7EA57D}" type="sibTrans" cxnId="{E411A603-1187-4CFB-BB98-BEAD2BC65684}">
      <dgm:prSet/>
      <dgm:spPr/>
      <dgm:t>
        <a:bodyPr/>
        <a:lstStyle/>
        <a:p>
          <a:endParaRPr lang="en-US"/>
        </a:p>
      </dgm:t>
    </dgm:pt>
    <dgm:pt modelId="{6DC83F08-5CA1-4D8A-B802-4EB6661D094A}">
      <dgm:prSet custT="1"/>
      <dgm:spPr>
        <a:solidFill>
          <a:srgbClr val="FF0000">
            <a:alpha val="11000"/>
          </a:srgbClr>
        </a:solidFill>
        <a:ln>
          <a:noFill/>
        </a:ln>
      </dgm:spPr>
      <dgm:t>
        <a:bodyPr/>
        <a:lstStyle/>
        <a:p>
          <a:r>
            <a:rPr lang="en-US" sz="1600" dirty="0"/>
            <a:t>Make the person vomit what he/she may have swallowed</a:t>
          </a:r>
        </a:p>
      </dgm:t>
    </dgm:pt>
    <dgm:pt modelId="{25B09B79-ACDE-4076-85DD-A8561102DF19}" type="parTrans" cxnId="{1CC58ED3-B746-47E5-961D-CAD3884E7A6D}">
      <dgm:prSet/>
      <dgm:spPr/>
      <dgm:t>
        <a:bodyPr/>
        <a:lstStyle/>
        <a:p>
          <a:endParaRPr lang="en-US"/>
        </a:p>
      </dgm:t>
    </dgm:pt>
    <dgm:pt modelId="{9B525248-4319-4449-BAE2-75F8662F5108}" type="sibTrans" cxnId="{1CC58ED3-B746-47E5-961D-CAD3884E7A6D}">
      <dgm:prSet/>
      <dgm:spPr/>
      <dgm:t>
        <a:bodyPr/>
        <a:lstStyle/>
        <a:p>
          <a:endParaRPr lang="en-US"/>
        </a:p>
      </dgm:t>
    </dgm:pt>
    <dgm:pt modelId="{790F9B88-9976-4B1C-B80D-B8E4389D2AA5}" type="pres">
      <dgm:prSet presAssocID="{734AD260-082E-40FC-9F46-A985A05C14A3}" presName="list" presStyleCnt="0">
        <dgm:presLayoutVars>
          <dgm:dir/>
          <dgm:animLvl val="lvl"/>
        </dgm:presLayoutVars>
      </dgm:prSet>
      <dgm:spPr/>
    </dgm:pt>
    <dgm:pt modelId="{BCB8AB9F-4DF9-49A5-8EA8-C815FFF21888}" type="pres">
      <dgm:prSet presAssocID="{9B4C819A-F7CC-4BF8-8D97-0CD5FEDC9845}" presName="posSpace" presStyleCnt="0"/>
      <dgm:spPr/>
    </dgm:pt>
    <dgm:pt modelId="{249204C1-1ED2-4E46-9525-E1D505F20563}" type="pres">
      <dgm:prSet presAssocID="{9B4C819A-F7CC-4BF8-8D97-0CD5FEDC9845}" presName="vertFlow" presStyleCnt="0"/>
      <dgm:spPr/>
    </dgm:pt>
    <dgm:pt modelId="{770408AA-5A75-4B86-92D6-5197EE57B36F}" type="pres">
      <dgm:prSet presAssocID="{9B4C819A-F7CC-4BF8-8D97-0CD5FEDC9845}" presName="topSpace" presStyleCnt="0"/>
      <dgm:spPr/>
    </dgm:pt>
    <dgm:pt modelId="{4CEB7907-4E9A-413D-A0CD-B00DE01B62D5}" type="pres">
      <dgm:prSet presAssocID="{9B4C819A-F7CC-4BF8-8D97-0CD5FEDC9845}" presName="firstComp" presStyleCnt="0"/>
      <dgm:spPr/>
    </dgm:pt>
    <dgm:pt modelId="{BF38A1F7-BBFE-4BA3-9DAD-DFE48ABE5C9F}" type="pres">
      <dgm:prSet presAssocID="{9B4C819A-F7CC-4BF8-8D97-0CD5FEDC9845}" presName="firstChild" presStyleLbl="bgAccFollowNode1" presStyleIdx="0" presStyleCnt="8" custScaleX="115923" custScaleY="79511" custLinFactNeighborX="-2855" custLinFactNeighborY="2009"/>
      <dgm:spPr/>
    </dgm:pt>
    <dgm:pt modelId="{05A72374-CBE9-411C-8BCC-FEF8CCB79E63}" type="pres">
      <dgm:prSet presAssocID="{9B4C819A-F7CC-4BF8-8D97-0CD5FEDC9845}" presName="firstChildTx" presStyleLbl="bgAccFollowNode1" presStyleIdx="0" presStyleCnt="8">
        <dgm:presLayoutVars>
          <dgm:bulletEnabled val="1"/>
        </dgm:presLayoutVars>
      </dgm:prSet>
      <dgm:spPr/>
    </dgm:pt>
    <dgm:pt modelId="{F55021CF-B842-47BC-9B53-1327788D95D5}" type="pres">
      <dgm:prSet presAssocID="{1BDAD4E1-1845-46F2-B8E4-50C1EEA26E00}" presName="comp" presStyleCnt="0"/>
      <dgm:spPr/>
    </dgm:pt>
    <dgm:pt modelId="{1C5C3515-96B1-4C45-9C51-0042AFA8462E}" type="pres">
      <dgm:prSet presAssocID="{1BDAD4E1-1845-46F2-B8E4-50C1EEA26E00}" presName="child" presStyleLbl="bgAccFollowNode1" presStyleIdx="1" presStyleCnt="8" custScaleX="115923" custScaleY="79511" custLinFactNeighborX="-2855" custLinFactNeighborY="2009"/>
      <dgm:spPr/>
    </dgm:pt>
    <dgm:pt modelId="{A1DD18F0-6665-458A-9983-62FB91C1622B}" type="pres">
      <dgm:prSet presAssocID="{1BDAD4E1-1845-46F2-B8E4-50C1EEA26E00}" presName="childTx" presStyleLbl="bgAccFollowNode1" presStyleIdx="1" presStyleCnt="8">
        <dgm:presLayoutVars>
          <dgm:bulletEnabled val="1"/>
        </dgm:presLayoutVars>
      </dgm:prSet>
      <dgm:spPr/>
    </dgm:pt>
    <dgm:pt modelId="{861FB91C-36B6-4B56-AD42-B9F748651BC4}" type="pres">
      <dgm:prSet presAssocID="{5115C5DC-AD6C-41B0-AB1B-B9E793ABEAF7}" presName="comp" presStyleCnt="0"/>
      <dgm:spPr/>
    </dgm:pt>
    <dgm:pt modelId="{D7728BC7-A8BC-4C50-81A2-680B0F14E503}" type="pres">
      <dgm:prSet presAssocID="{5115C5DC-AD6C-41B0-AB1B-B9E793ABEAF7}" presName="child" presStyleLbl="bgAccFollowNode1" presStyleIdx="2" presStyleCnt="8" custScaleX="115923" custScaleY="79511" custLinFactNeighborX="-2855" custLinFactNeighborY="2009"/>
      <dgm:spPr/>
    </dgm:pt>
    <dgm:pt modelId="{C8C351FE-8A16-498B-9DA8-185ADCF580F9}" type="pres">
      <dgm:prSet presAssocID="{5115C5DC-AD6C-41B0-AB1B-B9E793ABEAF7}" presName="childTx" presStyleLbl="bgAccFollowNode1" presStyleIdx="2" presStyleCnt="8">
        <dgm:presLayoutVars>
          <dgm:bulletEnabled val="1"/>
        </dgm:presLayoutVars>
      </dgm:prSet>
      <dgm:spPr/>
    </dgm:pt>
    <dgm:pt modelId="{E418235C-695C-4D5E-A4CE-CE488765C7E9}" type="pres">
      <dgm:prSet presAssocID="{5669E55A-F94C-4DDB-B3E9-3CF697262646}" presName="comp" presStyleCnt="0"/>
      <dgm:spPr/>
    </dgm:pt>
    <dgm:pt modelId="{68F8D24A-B237-4A21-AE27-C6FF93945019}" type="pres">
      <dgm:prSet presAssocID="{5669E55A-F94C-4DDB-B3E9-3CF697262646}" presName="child" presStyleLbl="bgAccFollowNode1" presStyleIdx="3" presStyleCnt="8" custScaleX="115923" custScaleY="79511" custLinFactNeighborX="-2855" custLinFactNeighborY="2009"/>
      <dgm:spPr/>
    </dgm:pt>
    <dgm:pt modelId="{ABBF4890-0DFB-487C-BECB-EE1B5193CA4B}" type="pres">
      <dgm:prSet presAssocID="{5669E55A-F94C-4DDB-B3E9-3CF697262646}" presName="childTx" presStyleLbl="bgAccFollowNode1" presStyleIdx="3" presStyleCnt="8">
        <dgm:presLayoutVars>
          <dgm:bulletEnabled val="1"/>
        </dgm:presLayoutVars>
      </dgm:prSet>
      <dgm:spPr/>
    </dgm:pt>
    <dgm:pt modelId="{099FFE67-FFE1-45EB-B3C4-902630104FC1}" type="pres">
      <dgm:prSet presAssocID="{9B4C819A-F7CC-4BF8-8D97-0CD5FEDC9845}" presName="negSpace" presStyleCnt="0"/>
      <dgm:spPr/>
    </dgm:pt>
    <dgm:pt modelId="{12449C71-124C-4925-BC0C-8E4DFB6903F0}" type="pres">
      <dgm:prSet presAssocID="{9B4C819A-F7CC-4BF8-8D97-0CD5FEDC9845}" presName="circle" presStyleLbl="node1" presStyleIdx="0" presStyleCnt="2" custLinFactNeighborX="-50460" custLinFactNeighborY="1195"/>
      <dgm:spPr/>
    </dgm:pt>
    <dgm:pt modelId="{A61CF15E-0E89-4A9F-A6E8-99E696CB796E}" type="pres">
      <dgm:prSet presAssocID="{DF53B6FA-D357-4618-B113-4759B69D26AF}" presName="transSpace" presStyleCnt="0"/>
      <dgm:spPr/>
    </dgm:pt>
    <dgm:pt modelId="{F3FE3DA6-F7C6-405D-B15F-FD642AFA1A0D}" type="pres">
      <dgm:prSet presAssocID="{CCA4E18B-DCAA-4715-8D19-3E03E86CD543}" presName="posSpace" presStyleCnt="0"/>
      <dgm:spPr/>
    </dgm:pt>
    <dgm:pt modelId="{2DC2B474-C3BB-42D4-A70B-44C4998C3522}" type="pres">
      <dgm:prSet presAssocID="{CCA4E18B-DCAA-4715-8D19-3E03E86CD543}" presName="vertFlow" presStyleCnt="0"/>
      <dgm:spPr/>
    </dgm:pt>
    <dgm:pt modelId="{CF47FEEA-C090-4ACB-90C2-B7404BF79B78}" type="pres">
      <dgm:prSet presAssocID="{CCA4E18B-DCAA-4715-8D19-3E03E86CD543}" presName="topSpace" presStyleCnt="0"/>
      <dgm:spPr/>
    </dgm:pt>
    <dgm:pt modelId="{FF01B36B-9471-4600-B351-C9971CAF2175}" type="pres">
      <dgm:prSet presAssocID="{CCA4E18B-DCAA-4715-8D19-3E03E86CD543}" presName="firstComp" presStyleCnt="0"/>
      <dgm:spPr/>
    </dgm:pt>
    <dgm:pt modelId="{E5A12133-1258-492B-A6DE-C59DAB6F0BB6}" type="pres">
      <dgm:prSet presAssocID="{CCA4E18B-DCAA-4715-8D19-3E03E86CD543}" presName="firstChild" presStyleLbl="bgAccFollowNode1" presStyleIdx="4" presStyleCnt="8" custScaleX="116499" custScaleY="79511"/>
      <dgm:spPr/>
    </dgm:pt>
    <dgm:pt modelId="{31B282E8-B119-455F-9512-A264A7458661}" type="pres">
      <dgm:prSet presAssocID="{CCA4E18B-DCAA-4715-8D19-3E03E86CD543}" presName="firstChildTx" presStyleLbl="bgAccFollowNode1" presStyleIdx="4" presStyleCnt="8">
        <dgm:presLayoutVars>
          <dgm:bulletEnabled val="1"/>
        </dgm:presLayoutVars>
      </dgm:prSet>
      <dgm:spPr/>
    </dgm:pt>
    <dgm:pt modelId="{72D151C9-0A17-4348-956A-C32F4EB200BA}" type="pres">
      <dgm:prSet presAssocID="{D9ED71E0-11EA-4073-B86E-B80181D40821}" presName="comp" presStyleCnt="0"/>
      <dgm:spPr/>
    </dgm:pt>
    <dgm:pt modelId="{C004CFE4-5E9E-4CA7-87CB-E6328C17A665}" type="pres">
      <dgm:prSet presAssocID="{D9ED71E0-11EA-4073-B86E-B80181D40821}" presName="child" presStyleLbl="bgAccFollowNode1" presStyleIdx="5" presStyleCnt="8" custScaleX="116499" custScaleY="79511"/>
      <dgm:spPr/>
    </dgm:pt>
    <dgm:pt modelId="{78581FC2-6349-45C8-97B7-925216859527}" type="pres">
      <dgm:prSet presAssocID="{D9ED71E0-11EA-4073-B86E-B80181D40821}" presName="childTx" presStyleLbl="bgAccFollowNode1" presStyleIdx="5" presStyleCnt="8">
        <dgm:presLayoutVars>
          <dgm:bulletEnabled val="1"/>
        </dgm:presLayoutVars>
      </dgm:prSet>
      <dgm:spPr/>
    </dgm:pt>
    <dgm:pt modelId="{A7B12A59-04DB-4DC0-9B6E-1A0F32035ADF}" type="pres">
      <dgm:prSet presAssocID="{C3B4FF03-B3DD-4B74-97DE-5DF5EA6B02E8}" presName="comp" presStyleCnt="0"/>
      <dgm:spPr/>
    </dgm:pt>
    <dgm:pt modelId="{E441B99A-D606-4FAE-B043-783D31C4E848}" type="pres">
      <dgm:prSet presAssocID="{C3B4FF03-B3DD-4B74-97DE-5DF5EA6B02E8}" presName="child" presStyleLbl="bgAccFollowNode1" presStyleIdx="6" presStyleCnt="8" custScaleX="116499" custScaleY="79511"/>
      <dgm:spPr/>
    </dgm:pt>
    <dgm:pt modelId="{2AA77F21-D2DE-457C-9704-8D9554BCA0FE}" type="pres">
      <dgm:prSet presAssocID="{C3B4FF03-B3DD-4B74-97DE-5DF5EA6B02E8}" presName="childTx" presStyleLbl="bgAccFollowNode1" presStyleIdx="6" presStyleCnt="8">
        <dgm:presLayoutVars>
          <dgm:bulletEnabled val="1"/>
        </dgm:presLayoutVars>
      </dgm:prSet>
      <dgm:spPr/>
    </dgm:pt>
    <dgm:pt modelId="{B224A035-C121-43A8-90BB-7085C15BC11F}" type="pres">
      <dgm:prSet presAssocID="{6DC83F08-5CA1-4D8A-B802-4EB6661D094A}" presName="comp" presStyleCnt="0"/>
      <dgm:spPr/>
    </dgm:pt>
    <dgm:pt modelId="{7550517D-D292-4221-96DB-890140118931}" type="pres">
      <dgm:prSet presAssocID="{6DC83F08-5CA1-4D8A-B802-4EB6661D094A}" presName="child" presStyleLbl="bgAccFollowNode1" presStyleIdx="7" presStyleCnt="8" custScaleX="116499" custScaleY="79511"/>
      <dgm:spPr/>
    </dgm:pt>
    <dgm:pt modelId="{E3893727-767A-439B-B173-C5898D712B1E}" type="pres">
      <dgm:prSet presAssocID="{6DC83F08-5CA1-4D8A-B802-4EB6661D094A}" presName="childTx" presStyleLbl="bgAccFollowNode1" presStyleIdx="7" presStyleCnt="8">
        <dgm:presLayoutVars>
          <dgm:bulletEnabled val="1"/>
        </dgm:presLayoutVars>
      </dgm:prSet>
      <dgm:spPr/>
    </dgm:pt>
    <dgm:pt modelId="{BC64A535-7980-409D-B343-8849BF3DF3CF}" type="pres">
      <dgm:prSet presAssocID="{CCA4E18B-DCAA-4715-8D19-3E03E86CD543}" presName="negSpace" presStyleCnt="0"/>
      <dgm:spPr/>
    </dgm:pt>
    <dgm:pt modelId="{DC0A7150-214F-4887-B7AF-5575D2478AFB}" type="pres">
      <dgm:prSet presAssocID="{CCA4E18B-DCAA-4715-8D19-3E03E86CD543}" presName="circle" presStyleLbl="node1" presStyleIdx="1" presStyleCnt="2" custLinFactNeighborX="-20026" custLinFactNeighborY="1336"/>
      <dgm:spPr/>
    </dgm:pt>
  </dgm:ptLst>
  <dgm:cxnLst>
    <dgm:cxn modelId="{1DF17C03-6675-44BF-8DD0-BA97D7624067}" type="presOf" srcId="{1BDAD4E1-1845-46F2-B8E4-50C1EEA26E00}" destId="{A1DD18F0-6665-458A-9983-62FB91C1622B}" srcOrd="1" destOrd="0" presId="urn:microsoft.com/office/officeart/2005/8/layout/hList9"/>
    <dgm:cxn modelId="{E411A603-1187-4CFB-BB98-BEAD2BC65684}" srcId="{CCA4E18B-DCAA-4715-8D19-3E03E86CD543}" destId="{C3B4FF03-B3DD-4B74-97DE-5DF5EA6B02E8}" srcOrd="2" destOrd="0" parTransId="{80341B27-CAAF-4A29-B1C8-11A2D146E0A1}" sibTransId="{64981D17-C75C-44C5-A52E-A7327B7EA57D}"/>
    <dgm:cxn modelId="{E3679705-951A-455F-9A97-73F77FC2F9F8}" srcId="{9B4C819A-F7CC-4BF8-8D97-0CD5FEDC9845}" destId="{1BDAD4E1-1845-46F2-B8E4-50C1EEA26E00}" srcOrd="1" destOrd="0" parTransId="{7219D63C-6D65-4A19-806F-5B957FDAD04C}" sibTransId="{3B4F7D8E-4587-4886-A361-016538610F1F}"/>
    <dgm:cxn modelId="{EBE58219-2ECB-4606-A786-83852FC621CD}" type="presOf" srcId="{6DC83F08-5CA1-4D8A-B802-4EB6661D094A}" destId="{E3893727-767A-439B-B173-C5898D712B1E}" srcOrd="1" destOrd="0" presId="urn:microsoft.com/office/officeart/2005/8/layout/hList9"/>
    <dgm:cxn modelId="{C16E151F-EE07-4F04-BFEA-119F151CCE74}" type="presOf" srcId="{1BDAD4E1-1845-46F2-B8E4-50C1EEA26E00}" destId="{1C5C3515-96B1-4C45-9C51-0042AFA8462E}" srcOrd="0" destOrd="0" presId="urn:microsoft.com/office/officeart/2005/8/layout/hList9"/>
    <dgm:cxn modelId="{23215F20-490F-41A3-9B0E-00AD5E12E572}" type="presOf" srcId="{C3B4FF03-B3DD-4B74-97DE-5DF5EA6B02E8}" destId="{2AA77F21-D2DE-457C-9704-8D9554BCA0FE}" srcOrd="1" destOrd="0" presId="urn:microsoft.com/office/officeart/2005/8/layout/hList9"/>
    <dgm:cxn modelId="{8202AA2A-A5F1-40A1-8AE8-3D1F3FEE92D3}" srcId="{734AD260-082E-40FC-9F46-A985A05C14A3}" destId="{9B4C819A-F7CC-4BF8-8D97-0CD5FEDC9845}" srcOrd="0" destOrd="0" parTransId="{F6BAABDB-F0AE-4725-8A13-991EAB7739C5}" sibTransId="{DF53B6FA-D357-4618-B113-4759B69D26AF}"/>
    <dgm:cxn modelId="{FBE0C433-A579-4168-A1B2-88363827A5C8}" type="presOf" srcId="{5669E55A-F94C-4DDB-B3E9-3CF697262646}" destId="{68F8D24A-B237-4A21-AE27-C6FF93945019}" srcOrd="0" destOrd="0" presId="urn:microsoft.com/office/officeart/2005/8/layout/hList9"/>
    <dgm:cxn modelId="{3B496F3B-9C2F-48D5-AAEB-50BB9BA98E38}" type="presOf" srcId="{5115C5DC-AD6C-41B0-AB1B-B9E793ABEAF7}" destId="{C8C351FE-8A16-498B-9DA8-185ADCF580F9}" srcOrd="1" destOrd="0" presId="urn:microsoft.com/office/officeart/2005/8/layout/hList9"/>
    <dgm:cxn modelId="{E65DD03B-EEBA-49B8-AB39-85373BFE8143}" type="presOf" srcId="{E56F5E04-DD68-4546-889A-F0FEB4C3561B}" destId="{31B282E8-B119-455F-9512-A264A7458661}" srcOrd="1" destOrd="0" presId="urn:microsoft.com/office/officeart/2005/8/layout/hList9"/>
    <dgm:cxn modelId="{DE878342-594F-4879-95A4-46C5107B8461}" srcId="{CCA4E18B-DCAA-4715-8D19-3E03E86CD543}" destId="{E56F5E04-DD68-4546-889A-F0FEB4C3561B}" srcOrd="0" destOrd="0" parTransId="{BC6689F0-9016-4289-B75D-44011F6E2FC3}" sibTransId="{35075FD5-64D7-474E-A403-7B209F48247B}"/>
    <dgm:cxn modelId="{8DF14C48-EE13-4A60-908B-DB26080E46F9}" type="presOf" srcId="{CCA4E18B-DCAA-4715-8D19-3E03E86CD543}" destId="{DC0A7150-214F-4887-B7AF-5575D2478AFB}" srcOrd="0" destOrd="0" presId="urn:microsoft.com/office/officeart/2005/8/layout/hList9"/>
    <dgm:cxn modelId="{7F48A36C-0843-48E4-B77E-8E7C27B8A9E6}" type="presOf" srcId="{D9ED71E0-11EA-4073-B86E-B80181D40821}" destId="{C004CFE4-5E9E-4CA7-87CB-E6328C17A665}" srcOrd="0" destOrd="0" presId="urn:microsoft.com/office/officeart/2005/8/layout/hList9"/>
    <dgm:cxn modelId="{C8CB3274-240E-471F-8C62-9E4E961B70C7}" type="presOf" srcId="{7A9AB9EC-3323-497D-8E55-83ADC0107D8A}" destId="{05A72374-CBE9-411C-8BCC-FEF8CCB79E63}" srcOrd="1" destOrd="0" presId="urn:microsoft.com/office/officeart/2005/8/layout/hList9"/>
    <dgm:cxn modelId="{38DBAC77-1310-4C78-909B-71D9391167B7}" srcId="{9B4C819A-F7CC-4BF8-8D97-0CD5FEDC9845}" destId="{7A9AB9EC-3323-497D-8E55-83ADC0107D8A}" srcOrd="0" destOrd="0" parTransId="{B98ED65D-188C-453E-A2C1-CFEB374614C8}" sibTransId="{AEE50A19-912C-45E1-826A-54A8D7944092}"/>
    <dgm:cxn modelId="{5E6C878A-8487-4BB7-A83D-A04BB217046D}" type="presOf" srcId="{5669E55A-F94C-4DDB-B3E9-3CF697262646}" destId="{ABBF4890-0DFB-487C-BECB-EE1B5193CA4B}" srcOrd="1" destOrd="0" presId="urn:microsoft.com/office/officeart/2005/8/layout/hList9"/>
    <dgm:cxn modelId="{E5BB2293-7AB7-4C8C-8AB6-8D5AC08D3156}" type="presOf" srcId="{9B4C819A-F7CC-4BF8-8D97-0CD5FEDC9845}" destId="{12449C71-124C-4925-BC0C-8E4DFB6903F0}" srcOrd="0" destOrd="0" presId="urn:microsoft.com/office/officeart/2005/8/layout/hList9"/>
    <dgm:cxn modelId="{4BDEEE93-0223-4192-8585-3DB5A5ED9E11}" type="presOf" srcId="{D9ED71E0-11EA-4073-B86E-B80181D40821}" destId="{78581FC2-6349-45C8-97B7-925216859527}" srcOrd="1" destOrd="0" presId="urn:microsoft.com/office/officeart/2005/8/layout/hList9"/>
    <dgm:cxn modelId="{1890C2AE-166A-4B40-85F4-AFF1A274CB40}" type="presOf" srcId="{6DC83F08-5CA1-4D8A-B802-4EB6661D094A}" destId="{7550517D-D292-4221-96DB-890140118931}" srcOrd="0" destOrd="0" presId="urn:microsoft.com/office/officeart/2005/8/layout/hList9"/>
    <dgm:cxn modelId="{AF7255AF-267D-49F8-A4F5-B992A5256A4F}" srcId="{734AD260-082E-40FC-9F46-A985A05C14A3}" destId="{CCA4E18B-DCAA-4715-8D19-3E03E86CD543}" srcOrd="1" destOrd="0" parTransId="{A67758CF-7496-4B4B-9060-DE5166C2783B}" sibTransId="{AB5AE8F4-297B-4AAD-A687-4503FCB36E5F}"/>
    <dgm:cxn modelId="{0D327EB4-1E3A-43B4-8411-AA30BFD33949}" srcId="{9B4C819A-F7CC-4BF8-8D97-0CD5FEDC9845}" destId="{5115C5DC-AD6C-41B0-AB1B-B9E793ABEAF7}" srcOrd="2" destOrd="0" parTransId="{9982416B-EA7E-42E3-B932-858C06A256C0}" sibTransId="{23FCAC63-2609-477F-8D41-C995840CCDDA}"/>
    <dgm:cxn modelId="{8EF968B6-BA6B-4415-904B-BDCE5F68B344}" type="presOf" srcId="{C3B4FF03-B3DD-4B74-97DE-5DF5EA6B02E8}" destId="{E441B99A-D606-4FAE-B043-783D31C4E848}" srcOrd="0" destOrd="0" presId="urn:microsoft.com/office/officeart/2005/8/layout/hList9"/>
    <dgm:cxn modelId="{B0AD7FBE-29F3-4A41-8CE6-C1BC6532838D}" srcId="{CCA4E18B-DCAA-4715-8D19-3E03E86CD543}" destId="{D9ED71E0-11EA-4073-B86E-B80181D40821}" srcOrd="1" destOrd="0" parTransId="{777D02F4-ACB8-460D-BB5F-18E49DD6B24E}" sibTransId="{362386C3-92A8-44CC-A236-46864D8936A9}"/>
    <dgm:cxn modelId="{F3E759C9-A669-4368-8639-EE89B5BBFD98}" type="presOf" srcId="{E56F5E04-DD68-4546-889A-F0FEB4C3561B}" destId="{E5A12133-1258-492B-A6DE-C59DAB6F0BB6}" srcOrd="0" destOrd="0" presId="urn:microsoft.com/office/officeart/2005/8/layout/hList9"/>
    <dgm:cxn modelId="{1CC58ED3-B746-47E5-961D-CAD3884E7A6D}" srcId="{CCA4E18B-DCAA-4715-8D19-3E03E86CD543}" destId="{6DC83F08-5CA1-4D8A-B802-4EB6661D094A}" srcOrd="3" destOrd="0" parTransId="{25B09B79-ACDE-4076-85DD-A8561102DF19}" sibTransId="{9B525248-4319-4449-BAE2-75F8662F5108}"/>
    <dgm:cxn modelId="{D7B451D6-B734-454C-817F-1E39D968417F}" srcId="{9B4C819A-F7CC-4BF8-8D97-0CD5FEDC9845}" destId="{5669E55A-F94C-4DDB-B3E9-3CF697262646}" srcOrd="3" destOrd="0" parTransId="{EC24EB54-03F5-411B-BCE3-8BCAA61D1FAD}" sibTransId="{ED47A939-E780-4167-9429-9A4042B29C39}"/>
    <dgm:cxn modelId="{9481DDD9-3DE5-4E36-94F5-31CAE5A571B4}" type="presOf" srcId="{7A9AB9EC-3323-497D-8E55-83ADC0107D8A}" destId="{BF38A1F7-BBFE-4BA3-9DAD-DFE48ABE5C9F}" srcOrd="0" destOrd="0" presId="urn:microsoft.com/office/officeart/2005/8/layout/hList9"/>
    <dgm:cxn modelId="{B4A874F4-8649-4ACB-BA4F-C59F0DB92E07}" type="presOf" srcId="{5115C5DC-AD6C-41B0-AB1B-B9E793ABEAF7}" destId="{D7728BC7-A8BC-4C50-81A2-680B0F14E503}" srcOrd="0" destOrd="0" presId="urn:microsoft.com/office/officeart/2005/8/layout/hList9"/>
    <dgm:cxn modelId="{CFFA46F9-C29D-447B-9B67-0C620D3C6B40}" type="presOf" srcId="{734AD260-082E-40FC-9F46-A985A05C14A3}" destId="{790F9B88-9976-4B1C-B80D-B8E4389D2AA5}" srcOrd="0" destOrd="0" presId="urn:microsoft.com/office/officeart/2005/8/layout/hList9"/>
    <dgm:cxn modelId="{CAE5304B-7B88-4C95-972F-DF1DA136B6E6}" type="presParOf" srcId="{790F9B88-9976-4B1C-B80D-B8E4389D2AA5}" destId="{BCB8AB9F-4DF9-49A5-8EA8-C815FFF21888}" srcOrd="0" destOrd="0" presId="urn:microsoft.com/office/officeart/2005/8/layout/hList9"/>
    <dgm:cxn modelId="{BE500D59-E17F-46F0-80B4-D392C4614D86}" type="presParOf" srcId="{790F9B88-9976-4B1C-B80D-B8E4389D2AA5}" destId="{249204C1-1ED2-4E46-9525-E1D505F20563}" srcOrd="1" destOrd="0" presId="urn:microsoft.com/office/officeart/2005/8/layout/hList9"/>
    <dgm:cxn modelId="{46813BB9-533E-424D-8BE8-5157CBA331EE}" type="presParOf" srcId="{249204C1-1ED2-4E46-9525-E1D505F20563}" destId="{770408AA-5A75-4B86-92D6-5197EE57B36F}" srcOrd="0" destOrd="0" presId="urn:microsoft.com/office/officeart/2005/8/layout/hList9"/>
    <dgm:cxn modelId="{374C5C3F-E889-4126-A390-E1292EDDCC21}" type="presParOf" srcId="{249204C1-1ED2-4E46-9525-E1D505F20563}" destId="{4CEB7907-4E9A-413D-A0CD-B00DE01B62D5}" srcOrd="1" destOrd="0" presId="urn:microsoft.com/office/officeart/2005/8/layout/hList9"/>
    <dgm:cxn modelId="{3CBCFE66-567D-43D5-AF0C-6019A65C8487}" type="presParOf" srcId="{4CEB7907-4E9A-413D-A0CD-B00DE01B62D5}" destId="{BF38A1F7-BBFE-4BA3-9DAD-DFE48ABE5C9F}" srcOrd="0" destOrd="0" presId="urn:microsoft.com/office/officeart/2005/8/layout/hList9"/>
    <dgm:cxn modelId="{329FFF1E-F673-4F90-B533-5F24F116BAD2}" type="presParOf" srcId="{4CEB7907-4E9A-413D-A0CD-B00DE01B62D5}" destId="{05A72374-CBE9-411C-8BCC-FEF8CCB79E63}" srcOrd="1" destOrd="0" presId="urn:microsoft.com/office/officeart/2005/8/layout/hList9"/>
    <dgm:cxn modelId="{0AF1915C-F1E3-471C-B7C7-8E834C8AB972}" type="presParOf" srcId="{249204C1-1ED2-4E46-9525-E1D505F20563}" destId="{F55021CF-B842-47BC-9B53-1327788D95D5}" srcOrd="2" destOrd="0" presId="urn:microsoft.com/office/officeart/2005/8/layout/hList9"/>
    <dgm:cxn modelId="{6F579DFB-78B2-4DFC-9378-410EC84F708A}" type="presParOf" srcId="{F55021CF-B842-47BC-9B53-1327788D95D5}" destId="{1C5C3515-96B1-4C45-9C51-0042AFA8462E}" srcOrd="0" destOrd="0" presId="urn:microsoft.com/office/officeart/2005/8/layout/hList9"/>
    <dgm:cxn modelId="{A02A1F57-89E5-4C66-9D26-4BD54DDC57DA}" type="presParOf" srcId="{F55021CF-B842-47BC-9B53-1327788D95D5}" destId="{A1DD18F0-6665-458A-9983-62FB91C1622B}" srcOrd="1" destOrd="0" presId="urn:microsoft.com/office/officeart/2005/8/layout/hList9"/>
    <dgm:cxn modelId="{5FB5408A-2AFA-4A12-9F9B-8AA61DB6FEAA}" type="presParOf" srcId="{249204C1-1ED2-4E46-9525-E1D505F20563}" destId="{861FB91C-36B6-4B56-AD42-B9F748651BC4}" srcOrd="3" destOrd="0" presId="urn:microsoft.com/office/officeart/2005/8/layout/hList9"/>
    <dgm:cxn modelId="{66CD029B-34C4-40BA-9E8E-07052951CC97}" type="presParOf" srcId="{861FB91C-36B6-4B56-AD42-B9F748651BC4}" destId="{D7728BC7-A8BC-4C50-81A2-680B0F14E503}" srcOrd="0" destOrd="0" presId="urn:microsoft.com/office/officeart/2005/8/layout/hList9"/>
    <dgm:cxn modelId="{C7C0C863-72A6-466E-AE41-23FBD5A4A327}" type="presParOf" srcId="{861FB91C-36B6-4B56-AD42-B9F748651BC4}" destId="{C8C351FE-8A16-498B-9DA8-185ADCF580F9}" srcOrd="1" destOrd="0" presId="urn:microsoft.com/office/officeart/2005/8/layout/hList9"/>
    <dgm:cxn modelId="{FD49BB70-7089-4CF3-B4F3-484AB65A885C}" type="presParOf" srcId="{249204C1-1ED2-4E46-9525-E1D505F20563}" destId="{E418235C-695C-4D5E-A4CE-CE488765C7E9}" srcOrd="4" destOrd="0" presId="urn:microsoft.com/office/officeart/2005/8/layout/hList9"/>
    <dgm:cxn modelId="{046A518A-D887-469B-B610-60E268253F42}" type="presParOf" srcId="{E418235C-695C-4D5E-A4CE-CE488765C7E9}" destId="{68F8D24A-B237-4A21-AE27-C6FF93945019}" srcOrd="0" destOrd="0" presId="urn:microsoft.com/office/officeart/2005/8/layout/hList9"/>
    <dgm:cxn modelId="{1C40498A-4493-4B71-9BA3-38D3AC6A8160}" type="presParOf" srcId="{E418235C-695C-4D5E-A4CE-CE488765C7E9}" destId="{ABBF4890-0DFB-487C-BECB-EE1B5193CA4B}" srcOrd="1" destOrd="0" presId="urn:microsoft.com/office/officeart/2005/8/layout/hList9"/>
    <dgm:cxn modelId="{F51DB011-F334-4BD0-93DB-17798CB379D6}" type="presParOf" srcId="{790F9B88-9976-4B1C-B80D-B8E4389D2AA5}" destId="{099FFE67-FFE1-45EB-B3C4-902630104FC1}" srcOrd="2" destOrd="0" presId="urn:microsoft.com/office/officeart/2005/8/layout/hList9"/>
    <dgm:cxn modelId="{28E8B101-591D-4DC3-A64B-4C9B49266F7B}" type="presParOf" srcId="{790F9B88-9976-4B1C-B80D-B8E4389D2AA5}" destId="{12449C71-124C-4925-BC0C-8E4DFB6903F0}" srcOrd="3" destOrd="0" presId="urn:microsoft.com/office/officeart/2005/8/layout/hList9"/>
    <dgm:cxn modelId="{ED044E34-BD5A-41A7-A865-F7522F2EA4B9}" type="presParOf" srcId="{790F9B88-9976-4B1C-B80D-B8E4389D2AA5}" destId="{A61CF15E-0E89-4A9F-A6E8-99E696CB796E}" srcOrd="4" destOrd="0" presId="urn:microsoft.com/office/officeart/2005/8/layout/hList9"/>
    <dgm:cxn modelId="{C60DB685-2B1B-4A8A-BBA9-BAC617888B5E}" type="presParOf" srcId="{790F9B88-9976-4B1C-B80D-B8E4389D2AA5}" destId="{F3FE3DA6-F7C6-405D-B15F-FD642AFA1A0D}" srcOrd="5" destOrd="0" presId="urn:microsoft.com/office/officeart/2005/8/layout/hList9"/>
    <dgm:cxn modelId="{9C3E0E8D-5ACD-4731-870F-1B7563DFDA79}" type="presParOf" srcId="{790F9B88-9976-4B1C-B80D-B8E4389D2AA5}" destId="{2DC2B474-C3BB-42D4-A70B-44C4998C3522}" srcOrd="6" destOrd="0" presId="urn:microsoft.com/office/officeart/2005/8/layout/hList9"/>
    <dgm:cxn modelId="{BDD7E867-4ADC-482D-86C6-D6F934362523}" type="presParOf" srcId="{2DC2B474-C3BB-42D4-A70B-44C4998C3522}" destId="{CF47FEEA-C090-4ACB-90C2-B7404BF79B78}" srcOrd="0" destOrd="0" presId="urn:microsoft.com/office/officeart/2005/8/layout/hList9"/>
    <dgm:cxn modelId="{42D73750-0412-4B8D-B86A-D0015DCAB08A}" type="presParOf" srcId="{2DC2B474-C3BB-42D4-A70B-44C4998C3522}" destId="{FF01B36B-9471-4600-B351-C9971CAF2175}" srcOrd="1" destOrd="0" presId="urn:microsoft.com/office/officeart/2005/8/layout/hList9"/>
    <dgm:cxn modelId="{73D6D6E1-05D8-4B29-8584-C823E42B3C9D}" type="presParOf" srcId="{FF01B36B-9471-4600-B351-C9971CAF2175}" destId="{E5A12133-1258-492B-A6DE-C59DAB6F0BB6}" srcOrd="0" destOrd="0" presId="urn:microsoft.com/office/officeart/2005/8/layout/hList9"/>
    <dgm:cxn modelId="{4FAAF42D-F298-48A3-9A9F-78618E169CD9}" type="presParOf" srcId="{FF01B36B-9471-4600-B351-C9971CAF2175}" destId="{31B282E8-B119-455F-9512-A264A7458661}" srcOrd="1" destOrd="0" presId="urn:microsoft.com/office/officeart/2005/8/layout/hList9"/>
    <dgm:cxn modelId="{3B538B82-266A-494B-816C-4F4BE77E9FD2}" type="presParOf" srcId="{2DC2B474-C3BB-42D4-A70B-44C4998C3522}" destId="{72D151C9-0A17-4348-956A-C32F4EB200BA}" srcOrd="2" destOrd="0" presId="urn:microsoft.com/office/officeart/2005/8/layout/hList9"/>
    <dgm:cxn modelId="{2E6671BB-FD12-4956-AF96-31C421087AA7}" type="presParOf" srcId="{72D151C9-0A17-4348-956A-C32F4EB200BA}" destId="{C004CFE4-5E9E-4CA7-87CB-E6328C17A665}" srcOrd="0" destOrd="0" presId="urn:microsoft.com/office/officeart/2005/8/layout/hList9"/>
    <dgm:cxn modelId="{7D7E2DBA-37D4-4D9E-B27B-0D05655FC388}" type="presParOf" srcId="{72D151C9-0A17-4348-956A-C32F4EB200BA}" destId="{78581FC2-6349-45C8-97B7-925216859527}" srcOrd="1" destOrd="0" presId="urn:microsoft.com/office/officeart/2005/8/layout/hList9"/>
    <dgm:cxn modelId="{0F25C95B-A4CB-4DC0-AFC0-7C1A143BD820}" type="presParOf" srcId="{2DC2B474-C3BB-42D4-A70B-44C4998C3522}" destId="{A7B12A59-04DB-4DC0-9B6E-1A0F32035ADF}" srcOrd="3" destOrd="0" presId="urn:microsoft.com/office/officeart/2005/8/layout/hList9"/>
    <dgm:cxn modelId="{49910D47-8B6F-4DF6-B54B-E60CCC8C0D80}" type="presParOf" srcId="{A7B12A59-04DB-4DC0-9B6E-1A0F32035ADF}" destId="{E441B99A-D606-4FAE-B043-783D31C4E848}" srcOrd="0" destOrd="0" presId="urn:microsoft.com/office/officeart/2005/8/layout/hList9"/>
    <dgm:cxn modelId="{267D0370-9F0E-4B93-A166-28E480668C1B}" type="presParOf" srcId="{A7B12A59-04DB-4DC0-9B6E-1A0F32035ADF}" destId="{2AA77F21-D2DE-457C-9704-8D9554BCA0FE}" srcOrd="1" destOrd="0" presId="urn:microsoft.com/office/officeart/2005/8/layout/hList9"/>
    <dgm:cxn modelId="{BA915749-F178-48D8-ADD2-A82133062E3F}" type="presParOf" srcId="{2DC2B474-C3BB-42D4-A70B-44C4998C3522}" destId="{B224A035-C121-43A8-90BB-7085C15BC11F}" srcOrd="4" destOrd="0" presId="urn:microsoft.com/office/officeart/2005/8/layout/hList9"/>
    <dgm:cxn modelId="{F9229318-099E-4F9E-A970-AFC424C9C3B7}" type="presParOf" srcId="{B224A035-C121-43A8-90BB-7085C15BC11F}" destId="{7550517D-D292-4221-96DB-890140118931}" srcOrd="0" destOrd="0" presId="urn:microsoft.com/office/officeart/2005/8/layout/hList9"/>
    <dgm:cxn modelId="{522D8E05-6FFB-4137-9AC6-FD301ED4ED80}" type="presParOf" srcId="{B224A035-C121-43A8-90BB-7085C15BC11F}" destId="{E3893727-767A-439B-B173-C5898D712B1E}" srcOrd="1" destOrd="0" presId="urn:microsoft.com/office/officeart/2005/8/layout/hList9"/>
    <dgm:cxn modelId="{AEB620E9-AF4B-4717-8E85-33D15440AA5D}" type="presParOf" srcId="{790F9B88-9976-4B1C-B80D-B8E4389D2AA5}" destId="{BC64A535-7980-409D-B343-8849BF3DF3CF}" srcOrd="7" destOrd="0" presId="urn:microsoft.com/office/officeart/2005/8/layout/hList9"/>
    <dgm:cxn modelId="{B1D7C635-7D6E-4666-BDC6-0253AB8876BA}" type="presParOf" srcId="{790F9B88-9976-4B1C-B80D-B8E4389D2AA5}" destId="{DC0A7150-214F-4887-B7AF-5575D2478AFB}"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BBEDE-7218-45CE-B7BF-CE13F17A481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66E1B3E7-A181-43D1-A082-B6F4504755C8}">
      <dgm:prSet phldrT="[Text]" custT="1"/>
      <dgm:spPr>
        <a:solidFill>
          <a:srgbClr val="00CCFF"/>
        </a:solidFill>
      </dgm:spPr>
      <dgm:t>
        <a:bodyPr/>
        <a:lstStyle/>
        <a:p>
          <a:r>
            <a:rPr lang="en-US" sz="1800" b="0" dirty="0">
              <a:solidFill>
                <a:schemeClr val="tx1"/>
              </a:solidFill>
              <a:latin typeface="Century Schoolbook" panose="02040604050505020304" pitchFamily="18" charset="0"/>
            </a:rPr>
            <a:t>What are opioids?</a:t>
          </a:r>
        </a:p>
      </dgm:t>
    </dgm:pt>
    <dgm:pt modelId="{6E3E7F95-31CF-41FB-891E-F4A2C15F985F}" type="parTrans" cxnId="{585449BD-07D5-4BA4-ABC5-7F96AFD56240}">
      <dgm:prSet/>
      <dgm:spPr/>
      <dgm:t>
        <a:bodyPr/>
        <a:lstStyle/>
        <a:p>
          <a:endParaRPr lang="en-US"/>
        </a:p>
      </dgm:t>
    </dgm:pt>
    <dgm:pt modelId="{84A24D20-C428-44FF-B34B-4451134B9D72}" type="sibTrans" cxnId="{585449BD-07D5-4BA4-ABC5-7F96AFD56240}">
      <dgm:prSet/>
      <dgm:spPr/>
      <dgm:t>
        <a:bodyPr/>
        <a:lstStyle/>
        <a:p>
          <a:endParaRPr lang="en-US"/>
        </a:p>
      </dgm:t>
    </dgm:pt>
    <dgm:pt modelId="{79EC55A5-51E6-4533-AB58-94FBB47CA253}">
      <dgm:prSet phldrT="[Text]" custT="1"/>
      <dgm:spPr>
        <a:solidFill>
          <a:srgbClr val="00CCFF"/>
        </a:solidFill>
      </dgm:spPr>
      <dgm:t>
        <a:bodyPr/>
        <a:lstStyle/>
        <a:p>
          <a:r>
            <a:rPr lang="en-US" sz="1800" dirty="0">
              <a:solidFill>
                <a:schemeClr val="tx1"/>
              </a:solidFill>
              <a:latin typeface="Century Schoolbook" panose="02040604050505020304" pitchFamily="18" charset="0"/>
            </a:rPr>
            <a:t>What are opioids used for?</a:t>
          </a:r>
        </a:p>
      </dgm:t>
    </dgm:pt>
    <dgm:pt modelId="{226EC927-D45C-4710-9C58-A39503CC9AD4}" type="parTrans" cxnId="{1449B86E-104C-44A1-A7C3-5721B6309C11}">
      <dgm:prSet/>
      <dgm:spPr/>
      <dgm:t>
        <a:bodyPr/>
        <a:lstStyle/>
        <a:p>
          <a:endParaRPr lang="en-US"/>
        </a:p>
      </dgm:t>
    </dgm:pt>
    <dgm:pt modelId="{B2A375B1-4C5B-493B-8329-7C3F666EB157}" type="sibTrans" cxnId="{1449B86E-104C-44A1-A7C3-5721B6309C11}">
      <dgm:prSet/>
      <dgm:spPr/>
      <dgm:t>
        <a:bodyPr/>
        <a:lstStyle/>
        <a:p>
          <a:endParaRPr lang="en-US"/>
        </a:p>
      </dgm:t>
    </dgm:pt>
    <dgm:pt modelId="{E160BC8F-4656-4E9F-9C86-1CE6871E0C4D}">
      <dgm:prSet phldrT="[Text]" custT="1"/>
      <dgm:spPr/>
      <dgm:t>
        <a:bodyPr/>
        <a:lstStyle/>
        <a:p>
          <a:endParaRPr lang="en-US" sz="1400" dirty="0">
            <a:latin typeface="Century Schoolbook" panose="02040604050505020304" pitchFamily="18" charset="0"/>
          </a:endParaRPr>
        </a:p>
      </dgm:t>
    </dgm:pt>
    <dgm:pt modelId="{72EEEC7E-08BA-4642-93A4-9694F216F486}" type="parTrans" cxnId="{B83BCF5D-1D07-4144-B95D-D5ADA1C1B297}">
      <dgm:prSet/>
      <dgm:spPr/>
      <dgm:t>
        <a:bodyPr/>
        <a:lstStyle/>
        <a:p>
          <a:endParaRPr lang="en-US"/>
        </a:p>
      </dgm:t>
    </dgm:pt>
    <dgm:pt modelId="{63945330-2E37-44B2-A2D4-A65040BEFA57}" type="sibTrans" cxnId="{B83BCF5D-1D07-4144-B95D-D5ADA1C1B297}">
      <dgm:prSet/>
      <dgm:spPr/>
      <dgm:t>
        <a:bodyPr/>
        <a:lstStyle/>
        <a:p>
          <a:endParaRPr lang="en-US"/>
        </a:p>
      </dgm:t>
    </dgm:pt>
    <dgm:pt modelId="{DD6801B9-DFD5-412D-87AB-E69084132959}">
      <dgm:prSet phldrT="[Text]" custT="1"/>
      <dgm:spPr>
        <a:solidFill>
          <a:srgbClr val="00CCFF"/>
        </a:solidFill>
      </dgm:spPr>
      <dgm:t>
        <a:bodyPr/>
        <a:lstStyle/>
        <a:p>
          <a:r>
            <a:rPr lang="en-US" sz="1800" dirty="0">
              <a:solidFill>
                <a:schemeClr val="tx1"/>
              </a:solidFill>
              <a:latin typeface="Century Schoolbook" panose="02040604050505020304" pitchFamily="18" charset="0"/>
            </a:rPr>
            <a:t>Why are opioids risky?</a:t>
          </a:r>
        </a:p>
      </dgm:t>
    </dgm:pt>
    <dgm:pt modelId="{119FC6E0-157C-492D-B608-05660DFFAE2A}" type="parTrans" cxnId="{C513A185-EE1E-4CAA-8817-FE693B224E12}">
      <dgm:prSet/>
      <dgm:spPr/>
      <dgm:t>
        <a:bodyPr/>
        <a:lstStyle/>
        <a:p>
          <a:endParaRPr lang="en-US"/>
        </a:p>
      </dgm:t>
    </dgm:pt>
    <dgm:pt modelId="{A6BD459A-47C3-48AE-B1B2-55F4DE1FCCF8}" type="sibTrans" cxnId="{C513A185-EE1E-4CAA-8817-FE693B224E12}">
      <dgm:prSet/>
      <dgm:spPr/>
      <dgm:t>
        <a:bodyPr/>
        <a:lstStyle/>
        <a:p>
          <a:endParaRPr lang="en-US"/>
        </a:p>
      </dgm:t>
    </dgm:pt>
    <dgm:pt modelId="{96884A10-0927-4D67-AAC0-F80F7D8FE656}">
      <dgm:prSet phldrT="[Text]" custT="1"/>
      <dgm:spPr/>
      <dgm:t>
        <a:bodyPr/>
        <a:lstStyle/>
        <a:p>
          <a:pPr>
            <a:lnSpc>
              <a:spcPct val="100000"/>
            </a:lnSpc>
          </a:pPr>
          <a:r>
            <a:rPr lang="en-US" sz="1400" baseline="0" dirty="0">
              <a:latin typeface="Century Schoolbook" panose="02040604050505020304" pitchFamily="18" charset="0"/>
            </a:rPr>
            <a:t>Anyone exposed to opioids may then be at risk to become dependent or misuse them.</a:t>
          </a:r>
          <a:endParaRPr lang="en-US" sz="2000" dirty="0">
            <a:latin typeface="Century Schoolbook" panose="02040604050505020304" pitchFamily="18" charset="0"/>
          </a:endParaRPr>
        </a:p>
      </dgm:t>
    </dgm:pt>
    <dgm:pt modelId="{EE4AC84E-17F3-458C-A6FF-36455EDBB2A0}" type="parTrans" cxnId="{4C6FA458-88B9-486C-861D-69C557FB5F99}">
      <dgm:prSet/>
      <dgm:spPr/>
      <dgm:t>
        <a:bodyPr/>
        <a:lstStyle/>
        <a:p>
          <a:endParaRPr lang="en-US"/>
        </a:p>
      </dgm:t>
    </dgm:pt>
    <dgm:pt modelId="{D9761FBF-98D8-43E4-A12D-84C7408BCF79}" type="sibTrans" cxnId="{4C6FA458-88B9-486C-861D-69C557FB5F99}">
      <dgm:prSet/>
      <dgm:spPr/>
      <dgm:t>
        <a:bodyPr/>
        <a:lstStyle/>
        <a:p>
          <a:endParaRPr lang="en-US"/>
        </a:p>
      </dgm:t>
    </dgm:pt>
    <dgm:pt modelId="{74CD76AE-B108-40DB-B8D7-73F8A7041208}">
      <dgm:prSet phldrT="[Text]" custT="1"/>
      <dgm:spPr/>
      <dgm:t>
        <a:bodyPr/>
        <a:lstStyle/>
        <a:p>
          <a:pPr>
            <a:spcAft>
              <a:spcPts val="600"/>
            </a:spcAft>
          </a:pPr>
          <a:r>
            <a:rPr lang="en-US" sz="1400" dirty="0">
              <a:latin typeface="Century Schoolbook" panose="02040604050505020304" pitchFamily="18" charset="0"/>
              <a:cs typeface="Adobe Devanagari" pitchFamily="18" charset="0"/>
            </a:rPr>
            <a:t>Opioids are natural or synthetic substances that act on the brain. </a:t>
          </a:r>
          <a:endParaRPr lang="en-US" sz="1400" dirty="0"/>
        </a:p>
      </dgm:t>
    </dgm:pt>
    <dgm:pt modelId="{42DDF97B-6296-42E8-A6AA-92497601D51D}" type="sibTrans" cxnId="{B89C17CA-59E7-4F29-828F-1C46E32430DE}">
      <dgm:prSet/>
      <dgm:spPr/>
      <dgm:t>
        <a:bodyPr/>
        <a:lstStyle/>
        <a:p>
          <a:endParaRPr lang="en-US"/>
        </a:p>
      </dgm:t>
    </dgm:pt>
    <dgm:pt modelId="{8A59CC97-96A0-41CB-AB98-4B506F636849}" type="parTrans" cxnId="{B89C17CA-59E7-4F29-828F-1C46E32430DE}">
      <dgm:prSet/>
      <dgm:spPr/>
      <dgm:t>
        <a:bodyPr/>
        <a:lstStyle/>
        <a:p>
          <a:endParaRPr lang="en-US"/>
        </a:p>
      </dgm:t>
    </dgm:pt>
    <dgm:pt modelId="{8C131331-26D5-4022-BD99-E3EAA406A6D3}">
      <dgm:prSet phldrT="[Text]" custT="1"/>
      <dgm:spPr/>
      <dgm:t>
        <a:bodyPr/>
        <a:lstStyle/>
        <a:p>
          <a:r>
            <a:rPr lang="en-US" sz="1400" dirty="0">
              <a:latin typeface="Century Schoolbook" panose="02040604050505020304" pitchFamily="18" charset="0"/>
            </a:rPr>
            <a:t>Opioids dull pain and relieve anxiety.</a:t>
          </a:r>
        </a:p>
      </dgm:t>
    </dgm:pt>
    <dgm:pt modelId="{EA13D0CC-0430-43B5-A8BC-8BA70EA98DF1}" type="sibTrans" cxnId="{A69D82CF-2E21-4B17-A306-7D0E29BC23E0}">
      <dgm:prSet/>
      <dgm:spPr/>
      <dgm:t>
        <a:bodyPr/>
        <a:lstStyle/>
        <a:p>
          <a:endParaRPr lang="en-US"/>
        </a:p>
      </dgm:t>
    </dgm:pt>
    <dgm:pt modelId="{7F9461C2-10C8-4A93-89E4-C5EB25C2B83E}" type="parTrans" cxnId="{A69D82CF-2E21-4B17-A306-7D0E29BC23E0}">
      <dgm:prSet/>
      <dgm:spPr/>
      <dgm:t>
        <a:bodyPr/>
        <a:lstStyle/>
        <a:p>
          <a:endParaRPr lang="en-US"/>
        </a:p>
      </dgm:t>
    </dgm:pt>
    <dgm:pt modelId="{9C5DEC47-6E7B-4B9B-AA24-F9E53D4D2E28}">
      <dgm:prSet phldrT="[Text]" custT="1"/>
      <dgm:spPr/>
      <dgm:t>
        <a:bodyPr/>
        <a:lstStyle/>
        <a:p>
          <a:pPr>
            <a:spcAft>
              <a:spcPts val="600"/>
            </a:spcAft>
          </a:pPr>
          <a:r>
            <a:rPr lang="en-US" sz="1400" dirty="0">
              <a:latin typeface="Century Schoolbook" panose="02040604050505020304" pitchFamily="18" charset="0"/>
              <a:cs typeface="Adobe Devanagari" pitchFamily="18" charset="0"/>
            </a:rPr>
            <a:t>Some opioids may be prescribed for pain, or they can be used illegally</a:t>
          </a:r>
          <a:r>
            <a:rPr lang="en-US" sz="1400" dirty="0"/>
            <a:t>.</a:t>
          </a:r>
        </a:p>
      </dgm:t>
    </dgm:pt>
    <dgm:pt modelId="{A364081C-8BFC-497F-BF27-28F193C9B177}" type="parTrans" cxnId="{AFB07BDF-EA4A-482F-B896-6725B191E28E}">
      <dgm:prSet/>
      <dgm:spPr/>
      <dgm:t>
        <a:bodyPr/>
        <a:lstStyle/>
        <a:p>
          <a:endParaRPr lang="en-US"/>
        </a:p>
      </dgm:t>
    </dgm:pt>
    <dgm:pt modelId="{21502610-845C-4F54-B50B-3E30B3134552}" type="sibTrans" cxnId="{AFB07BDF-EA4A-482F-B896-6725B191E28E}">
      <dgm:prSet/>
      <dgm:spPr/>
      <dgm:t>
        <a:bodyPr/>
        <a:lstStyle/>
        <a:p>
          <a:endParaRPr lang="en-US"/>
        </a:p>
      </dgm:t>
    </dgm:pt>
    <dgm:pt modelId="{9D1A23EF-03F0-4D88-B159-A100BACD29D2}" type="pres">
      <dgm:prSet presAssocID="{AB1BBEDE-7218-45CE-B7BF-CE13F17A4812}" presName="composite" presStyleCnt="0">
        <dgm:presLayoutVars>
          <dgm:chMax val="5"/>
          <dgm:dir/>
          <dgm:animLvl val="ctr"/>
          <dgm:resizeHandles val="exact"/>
        </dgm:presLayoutVars>
      </dgm:prSet>
      <dgm:spPr/>
    </dgm:pt>
    <dgm:pt modelId="{FEE24405-9E7B-474D-8329-5EC73D462F94}" type="pres">
      <dgm:prSet presAssocID="{AB1BBEDE-7218-45CE-B7BF-CE13F17A4812}" presName="cycle" presStyleCnt="0"/>
      <dgm:spPr/>
    </dgm:pt>
    <dgm:pt modelId="{3942B526-8467-4AC1-9FC5-9F805B2CC3EF}" type="pres">
      <dgm:prSet presAssocID="{AB1BBEDE-7218-45CE-B7BF-CE13F17A4812}" presName="centerShape" presStyleCnt="0"/>
      <dgm:spPr/>
    </dgm:pt>
    <dgm:pt modelId="{E26689CE-E60F-499D-B3A3-412FF3E5600D}" type="pres">
      <dgm:prSet presAssocID="{AB1BBEDE-7218-45CE-B7BF-CE13F17A4812}" presName="connSite" presStyleLbl="node1" presStyleIdx="0" presStyleCnt="4"/>
      <dgm:spPr/>
    </dgm:pt>
    <dgm:pt modelId="{5AF5D502-CFCA-4348-B638-CF6A01D9294C}" type="pres">
      <dgm:prSet presAssocID="{AB1BBEDE-7218-45CE-B7BF-CE13F17A4812}" presName="visible" presStyleLbl="node1" presStyleIdx="0" presStyleCnt="4"/>
      <dgm:spPr>
        <a:solidFill>
          <a:srgbClr val="00CCFF"/>
        </a:solidFill>
      </dgm:spPr>
    </dgm:pt>
    <dgm:pt modelId="{85F81024-9266-458C-868C-D25AE1FBCC37}" type="pres">
      <dgm:prSet presAssocID="{6E3E7F95-31CF-41FB-891E-F4A2C15F985F}" presName="Name25" presStyleLbl="parChTrans1D1" presStyleIdx="0" presStyleCnt="3"/>
      <dgm:spPr/>
    </dgm:pt>
    <dgm:pt modelId="{B40B83A9-5DD1-4AAF-8FB9-78D83881CE2C}" type="pres">
      <dgm:prSet presAssocID="{66E1B3E7-A181-43D1-A082-B6F4504755C8}" presName="node" presStyleCnt="0"/>
      <dgm:spPr/>
    </dgm:pt>
    <dgm:pt modelId="{2FB86997-94E1-437E-90CC-00CD1F232AFD}" type="pres">
      <dgm:prSet presAssocID="{66E1B3E7-A181-43D1-A082-B6F4504755C8}" presName="parentNode" presStyleLbl="node1" presStyleIdx="1" presStyleCnt="4" custScaleX="101419" custLinFactNeighborX="38906" custLinFactNeighborY="-122">
        <dgm:presLayoutVars>
          <dgm:chMax val="1"/>
          <dgm:bulletEnabled val="1"/>
        </dgm:presLayoutVars>
      </dgm:prSet>
      <dgm:spPr/>
    </dgm:pt>
    <dgm:pt modelId="{F3D540F1-E303-4804-A292-B50C6436B909}" type="pres">
      <dgm:prSet presAssocID="{66E1B3E7-A181-43D1-A082-B6F4504755C8}" presName="childNode" presStyleLbl="revTx" presStyleIdx="0" presStyleCnt="3">
        <dgm:presLayoutVars>
          <dgm:bulletEnabled val="1"/>
        </dgm:presLayoutVars>
      </dgm:prSet>
      <dgm:spPr/>
    </dgm:pt>
    <dgm:pt modelId="{DAF21FF0-A9F2-44BE-9C0D-611FD4A9DC56}" type="pres">
      <dgm:prSet presAssocID="{226EC927-D45C-4710-9C58-A39503CC9AD4}" presName="Name25" presStyleLbl="parChTrans1D1" presStyleIdx="1" presStyleCnt="3"/>
      <dgm:spPr/>
    </dgm:pt>
    <dgm:pt modelId="{C335D483-8F6E-45D0-99E7-C7F12C0BDA0E}" type="pres">
      <dgm:prSet presAssocID="{79EC55A5-51E6-4533-AB58-94FBB47CA253}" presName="node" presStyleCnt="0"/>
      <dgm:spPr/>
    </dgm:pt>
    <dgm:pt modelId="{446E3F7E-4621-4224-B277-027B0173A0CA}" type="pres">
      <dgm:prSet presAssocID="{79EC55A5-51E6-4533-AB58-94FBB47CA253}" presName="parentNode" presStyleLbl="node1" presStyleIdx="2" presStyleCnt="4" custScaleX="107466" custScaleY="107156" custLinFactNeighborX="19550" custLinFactNeighborY="-2664">
        <dgm:presLayoutVars>
          <dgm:chMax val="1"/>
          <dgm:bulletEnabled val="1"/>
        </dgm:presLayoutVars>
      </dgm:prSet>
      <dgm:spPr/>
    </dgm:pt>
    <dgm:pt modelId="{0E6D18D6-6715-4988-8941-F2969232D695}" type="pres">
      <dgm:prSet presAssocID="{79EC55A5-51E6-4533-AB58-94FBB47CA253}" presName="childNode" presStyleLbl="revTx" presStyleIdx="1" presStyleCnt="3">
        <dgm:presLayoutVars>
          <dgm:bulletEnabled val="1"/>
        </dgm:presLayoutVars>
      </dgm:prSet>
      <dgm:spPr/>
    </dgm:pt>
    <dgm:pt modelId="{52F5E32C-6551-4B50-B57A-0DC4E6FC4BD8}" type="pres">
      <dgm:prSet presAssocID="{119FC6E0-157C-492D-B608-05660DFFAE2A}" presName="Name25" presStyleLbl="parChTrans1D1" presStyleIdx="2" presStyleCnt="3"/>
      <dgm:spPr/>
    </dgm:pt>
    <dgm:pt modelId="{2069F49E-2C64-4A27-A5D8-5742E7DEA305}" type="pres">
      <dgm:prSet presAssocID="{DD6801B9-DFD5-412D-87AB-E69084132959}" presName="node" presStyleCnt="0"/>
      <dgm:spPr/>
    </dgm:pt>
    <dgm:pt modelId="{96038733-6D98-4249-AF49-9DDAE61D8721}" type="pres">
      <dgm:prSet presAssocID="{DD6801B9-DFD5-412D-87AB-E69084132959}" presName="parentNode" presStyleLbl="node1" presStyleIdx="3" presStyleCnt="4" custScaleX="108002" custScaleY="113406" custLinFactNeighborX="49311" custLinFactNeighborY="-8032">
        <dgm:presLayoutVars>
          <dgm:chMax val="1"/>
          <dgm:bulletEnabled val="1"/>
        </dgm:presLayoutVars>
      </dgm:prSet>
      <dgm:spPr/>
    </dgm:pt>
    <dgm:pt modelId="{A949A09D-CFCE-4260-AA45-692AABA5EBE0}" type="pres">
      <dgm:prSet presAssocID="{DD6801B9-DFD5-412D-87AB-E69084132959}" presName="childNode" presStyleLbl="revTx" presStyleIdx="2" presStyleCnt="3">
        <dgm:presLayoutVars>
          <dgm:bulletEnabled val="1"/>
        </dgm:presLayoutVars>
      </dgm:prSet>
      <dgm:spPr/>
    </dgm:pt>
  </dgm:ptLst>
  <dgm:cxnLst>
    <dgm:cxn modelId="{B75C4215-53D6-4A93-A85F-D2A66D476D23}" type="presOf" srcId="{79EC55A5-51E6-4533-AB58-94FBB47CA253}" destId="{446E3F7E-4621-4224-B277-027B0173A0CA}" srcOrd="0" destOrd="0" presId="urn:microsoft.com/office/officeart/2005/8/layout/radial2"/>
    <dgm:cxn modelId="{0C79531C-F442-4EBE-BB6B-67E508E05898}" type="presOf" srcId="{9C5DEC47-6E7B-4B9B-AA24-F9E53D4D2E28}" destId="{F3D540F1-E303-4804-A292-B50C6436B909}" srcOrd="0" destOrd="1" presId="urn:microsoft.com/office/officeart/2005/8/layout/radial2"/>
    <dgm:cxn modelId="{3663E721-D4C5-473C-87D8-F169524F31FB}" type="presOf" srcId="{DD6801B9-DFD5-412D-87AB-E69084132959}" destId="{96038733-6D98-4249-AF49-9DDAE61D8721}" srcOrd="0" destOrd="0" presId="urn:microsoft.com/office/officeart/2005/8/layout/radial2"/>
    <dgm:cxn modelId="{7F212031-4B37-42B1-AC47-5DE03D8553DF}" type="presOf" srcId="{AB1BBEDE-7218-45CE-B7BF-CE13F17A4812}" destId="{9D1A23EF-03F0-4D88-B159-A100BACD29D2}" srcOrd="0" destOrd="0" presId="urn:microsoft.com/office/officeart/2005/8/layout/radial2"/>
    <dgm:cxn modelId="{C7402D33-2CBC-441C-9B00-D203D6375320}" type="presOf" srcId="{8C131331-26D5-4022-BD99-E3EAA406A6D3}" destId="{0E6D18D6-6715-4988-8941-F2969232D695}" srcOrd="0" destOrd="1" presId="urn:microsoft.com/office/officeart/2005/8/layout/radial2"/>
    <dgm:cxn modelId="{B83BCF5D-1D07-4144-B95D-D5ADA1C1B297}" srcId="{79EC55A5-51E6-4533-AB58-94FBB47CA253}" destId="{E160BC8F-4656-4E9F-9C86-1CE6871E0C4D}" srcOrd="0" destOrd="0" parTransId="{72EEEC7E-08BA-4642-93A4-9694F216F486}" sibTransId="{63945330-2E37-44B2-A2D4-A65040BEFA57}"/>
    <dgm:cxn modelId="{1449B86E-104C-44A1-A7C3-5721B6309C11}" srcId="{AB1BBEDE-7218-45CE-B7BF-CE13F17A4812}" destId="{79EC55A5-51E6-4533-AB58-94FBB47CA253}" srcOrd="1" destOrd="0" parTransId="{226EC927-D45C-4710-9C58-A39503CC9AD4}" sibTransId="{B2A375B1-4C5B-493B-8329-7C3F666EB157}"/>
    <dgm:cxn modelId="{C1A4784F-6F15-4E36-A597-401B0CCBB286}" type="presOf" srcId="{E160BC8F-4656-4E9F-9C86-1CE6871E0C4D}" destId="{0E6D18D6-6715-4988-8941-F2969232D695}" srcOrd="0" destOrd="0" presId="urn:microsoft.com/office/officeart/2005/8/layout/radial2"/>
    <dgm:cxn modelId="{4591CD72-A73F-4CAD-9066-C576BCA6D32C}" type="presOf" srcId="{119FC6E0-157C-492D-B608-05660DFFAE2A}" destId="{52F5E32C-6551-4B50-B57A-0DC4E6FC4BD8}" srcOrd="0" destOrd="0" presId="urn:microsoft.com/office/officeart/2005/8/layout/radial2"/>
    <dgm:cxn modelId="{4C6FA458-88B9-486C-861D-69C557FB5F99}" srcId="{DD6801B9-DFD5-412D-87AB-E69084132959}" destId="{96884A10-0927-4D67-AAC0-F80F7D8FE656}" srcOrd="0" destOrd="0" parTransId="{EE4AC84E-17F3-458C-A6FF-36455EDBB2A0}" sibTransId="{D9761FBF-98D8-43E4-A12D-84C7408BCF79}"/>
    <dgm:cxn modelId="{C513A185-EE1E-4CAA-8817-FE693B224E12}" srcId="{AB1BBEDE-7218-45CE-B7BF-CE13F17A4812}" destId="{DD6801B9-DFD5-412D-87AB-E69084132959}" srcOrd="2" destOrd="0" parTransId="{119FC6E0-157C-492D-B608-05660DFFAE2A}" sibTransId="{A6BD459A-47C3-48AE-B1B2-55F4DE1FCCF8}"/>
    <dgm:cxn modelId="{B461AC8D-0216-4C71-8ADA-291D5705C6E7}" type="presOf" srcId="{74CD76AE-B108-40DB-B8D7-73F8A7041208}" destId="{F3D540F1-E303-4804-A292-B50C6436B909}" srcOrd="0" destOrd="0" presId="urn:microsoft.com/office/officeart/2005/8/layout/radial2"/>
    <dgm:cxn modelId="{2DE29E9D-E2FE-4DA6-8D06-6D6FCB837646}" type="presOf" srcId="{66E1B3E7-A181-43D1-A082-B6F4504755C8}" destId="{2FB86997-94E1-437E-90CC-00CD1F232AFD}" srcOrd="0" destOrd="0" presId="urn:microsoft.com/office/officeart/2005/8/layout/radial2"/>
    <dgm:cxn modelId="{3E5624B0-EC80-4179-979C-FD5A7C75497B}" type="presOf" srcId="{6E3E7F95-31CF-41FB-891E-F4A2C15F985F}" destId="{85F81024-9266-458C-868C-D25AE1FBCC37}" srcOrd="0" destOrd="0" presId="urn:microsoft.com/office/officeart/2005/8/layout/radial2"/>
    <dgm:cxn modelId="{585449BD-07D5-4BA4-ABC5-7F96AFD56240}" srcId="{AB1BBEDE-7218-45CE-B7BF-CE13F17A4812}" destId="{66E1B3E7-A181-43D1-A082-B6F4504755C8}" srcOrd="0" destOrd="0" parTransId="{6E3E7F95-31CF-41FB-891E-F4A2C15F985F}" sibTransId="{84A24D20-C428-44FF-B34B-4451134B9D72}"/>
    <dgm:cxn modelId="{B89C17CA-59E7-4F29-828F-1C46E32430DE}" srcId="{66E1B3E7-A181-43D1-A082-B6F4504755C8}" destId="{74CD76AE-B108-40DB-B8D7-73F8A7041208}" srcOrd="0" destOrd="0" parTransId="{8A59CC97-96A0-41CB-AB98-4B506F636849}" sibTransId="{42DDF97B-6296-42E8-A6AA-92497601D51D}"/>
    <dgm:cxn modelId="{A69D82CF-2E21-4B17-A306-7D0E29BC23E0}" srcId="{79EC55A5-51E6-4533-AB58-94FBB47CA253}" destId="{8C131331-26D5-4022-BD99-E3EAA406A6D3}" srcOrd="1" destOrd="0" parTransId="{7F9461C2-10C8-4A93-89E4-C5EB25C2B83E}" sibTransId="{EA13D0CC-0430-43B5-A8BC-8BA70EA98DF1}"/>
    <dgm:cxn modelId="{AFB07BDF-EA4A-482F-B896-6725B191E28E}" srcId="{66E1B3E7-A181-43D1-A082-B6F4504755C8}" destId="{9C5DEC47-6E7B-4B9B-AA24-F9E53D4D2E28}" srcOrd="1" destOrd="0" parTransId="{A364081C-8BFC-497F-BF27-28F193C9B177}" sibTransId="{21502610-845C-4F54-B50B-3E30B3134552}"/>
    <dgm:cxn modelId="{F1308BEC-2053-43D4-A12B-16FB1FBFD4B2}" type="presOf" srcId="{96884A10-0927-4D67-AAC0-F80F7D8FE656}" destId="{A949A09D-CFCE-4260-AA45-692AABA5EBE0}" srcOrd="0" destOrd="0" presId="urn:microsoft.com/office/officeart/2005/8/layout/radial2"/>
    <dgm:cxn modelId="{C13712F2-A08A-4BF7-860E-F4F56E2D37A3}" type="presOf" srcId="{226EC927-D45C-4710-9C58-A39503CC9AD4}" destId="{DAF21FF0-A9F2-44BE-9C0D-611FD4A9DC56}" srcOrd="0" destOrd="0" presId="urn:microsoft.com/office/officeart/2005/8/layout/radial2"/>
    <dgm:cxn modelId="{6E2E1836-4C65-4D54-AE3F-56A977844412}" type="presParOf" srcId="{9D1A23EF-03F0-4D88-B159-A100BACD29D2}" destId="{FEE24405-9E7B-474D-8329-5EC73D462F94}" srcOrd="0" destOrd="0" presId="urn:microsoft.com/office/officeart/2005/8/layout/radial2"/>
    <dgm:cxn modelId="{63BA0504-A65D-4BED-8A89-2FC55988F466}" type="presParOf" srcId="{FEE24405-9E7B-474D-8329-5EC73D462F94}" destId="{3942B526-8467-4AC1-9FC5-9F805B2CC3EF}" srcOrd="0" destOrd="0" presId="urn:microsoft.com/office/officeart/2005/8/layout/radial2"/>
    <dgm:cxn modelId="{DA5F4517-9516-41AB-85D4-4A03A2161545}" type="presParOf" srcId="{3942B526-8467-4AC1-9FC5-9F805B2CC3EF}" destId="{E26689CE-E60F-499D-B3A3-412FF3E5600D}" srcOrd="0" destOrd="0" presId="urn:microsoft.com/office/officeart/2005/8/layout/radial2"/>
    <dgm:cxn modelId="{4C774F7E-02EC-4698-9973-0278FDFBFF38}" type="presParOf" srcId="{3942B526-8467-4AC1-9FC5-9F805B2CC3EF}" destId="{5AF5D502-CFCA-4348-B638-CF6A01D9294C}" srcOrd="1" destOrd="0" presId="urn:microsoft.com/office/officeart/2005/8/layout/radial2"/>
    <dgm:cxn modelId="{12F3B314-BA28-4C03-BC61-5AFD70AFB3AC}" type="presParOf" srcId="{FEE24405-9E7B-474D-8329-5EC73D462F94}" destId="{85F81024-9266-458C-868C-D25AE1FBCC37}" srcOrd="1" destOrd="0" presId="urn:microsoft.com/office/officeart/2005/8/layout/radial2"/>
    <dgm:cxn modelId="{E06C978C-71FC-4B54-A3EC-E492606B2115}" type="presParOf" srcId="{FEE24405-9E7B-474D-8329-5EC73D462F94}" destId="{B40B83A9-5DD1-4AAF-8FB9-78D83881CE2C}" srcOrd="2" destOrd="0" presId="urn:microsoft.com/office/officeart/2005/8/layout/radial2"/>
    <dgm:cxn modelId="{0EFB7AB6-6259-4B6C-ADE6-79B128ED72DF}" type="presParOf" srcId="{B40B83A9-5DD1-4AAF-8FB9-78D83881CE2C}" destId="{2FB86997-94E1-437E-90CC-00CD1F232AFD}" srcOrd="0" destOrd="0" presId="urn:microsoft.com/office/officeart/2005/8/layout/radial2"/>
    <dgm:cxn modelId="{BDC5C4CF-4009-49AA-8CD0-E2AC80B61C78}" type="presParOf" srcId="{B40B83A9-5DD1-4AAF-8FB9-78D83881CE2C}" destId="{F3D540F1-E303-4804-A292-B50C6436B909}" srcOrd="1" destOrd="0" presId="urn:microsoft.com/office/officeart/2005/8/layout/radial2"/>
    <dgm:cxn modelId="{7EB5450F-60C2-4F72-B9C1-232C8556F9DD}" type="presParOf" srcId="{FEE24405-9E7B-474D-8329-5EC73D462F94}" destId="{DAF21FF0-A9F2-44BE-9C0D-611FD4A9DC56}" srcOrd="3" destOrd="0" presId="urn:microsoft.com/office/officeart/2005/8/layout/radial2"/>
    <dgm:cxn modelId="{35F7F792-1DFC-4485-9076-4E9DEE11087A}" type="presParOf" srcId="{FEE24405-9E7B-474D-8329-5EC73D462F94}" destId="{C335D483-8F6E-45D0-99E7-C7F12C0BDA0E}" srcOrd="4" destOrd="0" presId="urn:microsoft.com/office/officeart/2005/8/layout/radial2"/>
    <dgm:cxn modelId="{258D27FE-93D5-49E1-92F6-2717C9A1B919}" type="presParOf" srcId="{C335D483-8F6E-45D0-99E7-C7F12C0BDA0E}" destId="{446E3F7E-4621-4224-B277-027B0173A0CA}" srcOrd="0" destOrd="0" presId="urn:microsoft.com/office/officeart/2005/8/layout/radial2"/>
    <dgm:cxn modelId="{ABF811D5-5FAB-42B5-AFFD-06210A035FBD}" type="presParOf" srcId="{C335D483-8F6E-45D0-99E7-C7F12C0BDA0E}" destId="{0E6D18D6-6715-4988-8941-F2969232D695}" srcOrd="1" destOrd="0" presId="urn:microsoft.com/office/officeart/2005/8/layout/radial2"/>
    <dgm:cxn modelId="{1EB0D4F1-7466-4A9D-9EEE-33D54C24BDFD}" type="presParOf" srcId="{FEE24405-9E7B-474D-8329-5EC73D462F94}" destId="{52F5E32C-6551-4B50-B57A-0DC4E6FC4BD8}" srcOrd="5" destOrd="0" presId="urn:microsoft.com/office/officeart/2005/8/layout/radial2"/>
    <dgm:cxn modelId="{403D1AD8-237F-47DB-BA9E-F899B4491C5E}" type="presParOf" srcId="{FEE24405-9E7B-474D-8329-5EC73D462F94}" destId="{2069F49E-2C64-4A27-A5D8-5742E7DEA305}" srcOrd="6" destOrd="0" presId="urn:microsoft.com/office/officeart/2005/8/layout/radial2"/>
    <dgm:cxn modelId="{04960167-99DA-43CB-9C71-4148700C07D2}" type="presParOf" srcId="{2069F49E-2C64-4A27-A5D8-5742E7DEA305}" destId="{96038733-6D98-4249-AF49-9DDAE61D8721}" srcOrd="0" destOrd="0" presId="urn:microsoft.com/office/officeart/2005/8/layout/radial2"/>
    <dgm:cxn modelId="{2675FF49-4BBB-45A7-B735-050D9852BA5F}" type="presParOf" srcId="{2069F49E-2C64-4A27-A5D8-5742E7DEA305}" destId="{A949A09D-CFCE-4260-AA45-692AABA5EBE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00A41-D49D-4427-A07A-352DD5D3CFA5}" type="doc">
      <dgm:prSet loTypeId="urn:microsoft.com/office/officeart/2005/8/layout/venn1" loCatId="relationship" qsTypeId="urn:microsoft.com/office/officeart/2005/8/quickstyle/simple1" qsCatId="simple" csTypeId="urn:microsoft.com/office/officeart/2005/8/colors/accent1_2" csCatId="accent1" phldr="1"/>
      <dgm:spPr/>
    </dgm:pt>
    <dgm:pt modelId="{B881432E-A574-4127-A74E-20778FE35645}">
      <dgm:prSet phldrT="[Text]" custT="1"/>
      <dgm:spPr>
        <a:solidFill>
          <a:srgbClr val="13ABCF">
            <a:alpha val="50000"/>
          </a:srgbClr>
        </a:solidFill>
      </dgm:spPr>
      <dgm:t>
        <a:bodyPr/>
        <a:lstStyle/>
        <a:p>
          <a:endParaRPr lang="en-US" sz="1800" dirty="0"/>
        </a:p>
      </dgm:t>
    </dgm:pt>
    <dgm:pt modelId="{FE13B33F-4C98-4E60-B18F-85B3B1B3D26F}" type="parTrans" cxnId="{83E050C2-02B5-4630-992B-DE9B7D04EBA7}">
      <dgm:prSet/>
      <dgm:spPr/>
      <dgm:t>
        <a:bodyPr/>
        <a:lstStyle/>
        <a:p>
          <a:endParaRPr lang="en-US"/>
        </a:p>
      </dgm:t>
    </dgm:pt>
    <dgm:pt modelId="{9BBF8EE9-B64B-44AC-AA01-52F8544D9DB0}" type="sibTrans" cxnId="{83E050C2-02B5-4630-992B-DE9B7D04EBA7}">
      <dgm:prSet/>
      <dgm:spPr/>
      <dgm:t>
        <a:bodyPr/>
        <a:lstStyle/>
        <a:p>
          <a:endParaRPr lang="en-US"/>
        </a:p>
      </dgm:t>
    </dgm:pt>
    <dgm:pt modelId="{6562CE3F-C937-459B-9EA2-0A2EF7E42322}">
      <dgm:prSet phldrT="[Text]" custT="1"/>
      <dgm:spPr>
        <a:solidFill>
          <a:srgbClr val="13ABCF">
            <a:alpha val="50000"/>
          </a:srgbClr>
        </a:solidFill>
      </dgm:spPr>
      <dgm:t>
        <a:bodyPr/>
        <a:lstStyle/>
        <a:p>
          <a:pPr algn="ctr"/>
          <a:endParaRPr lang="en-US" sz="1800" dirty="0"/>
        </a:p>
      </dgm:t>
    </dgm:pt>
    <dgm:pt modelId="{D5726F19-CEAC-4F77-B594-378339A7C4E2}" type="parTrans" cxnId="{0C6857DA-4FCB-468D-90FD-D735246ACA75}">
      <dgm:prSet/>
      <dgm:spPr/>
      <dgm:t>
        <a:bodyPr/>
        <a:lstStyle/>
        <a:p>
          <a:endParaRPr lang="en-US"/>
        </a:p>
      </dgm:t>
    </dgm:pt>
    <dgm:pt modelId="{FF0810EC-C6D7-43A3-A9FE-E50001A054B3}" type="sibTrans" cxnId="{0C6857DA-4FCB-468D-90FD-D735246ACA75}">
      <dgm:prSet/>
      <dgm:spPr/>
      <dgm:t>
        <a:bodyPr/>
        <a:lstStyle/>
        <a:p>
          <a:endParaRPr lang="en-US"/>
        </a:p>
      </dgm:t>
    </dgm:pt>
    <dgm:pt modelId="{2A115748-4312-49C6-990B-10718C15701D}">
      <dgm:prSet phldrT="[Text]" custT="1"/>
      <dgm:spPr>
        <a:solidFill>
          <a:srgbClr val="13ABCF"/>
        </a:solidFill>
      </dgm:spPr>
      <dgm:t>
        <a:bodyPr/>
        <a:lstStyle/>
        <a:p>
          <a:pPr algn="ctr"/>
          <a:endParaRPr lang="en-US" sz="1600" dirty="0"/>
        </a:p>
      </dgm:t>
    </dgm:pt>
    <dgm:pt modelId="{9E9BAD66-10AD-4AA8-85DE-D2F8B742CC20}" type="parTrans" cxnId="{F1C12C10-5588-4793-9DFD-9C234DA55160}">
      <dgm:prSet/>
      <dgm:spPr/>
      <dgm:t>
        <a:bodyPr/>
        <a:lstStyle/>
        <a:p>
          <a:endParaRPr lang="en-US"/>
        </a:p>
      </dgm:t>
    </dgm:pt>
    <dgm:pt modelId="{F72325FB-45DF-4AC1-ACBC-1AD7383C102A}" type="sibTrans" cxnId="{F1C12C10-5588-4793-9DFD-9C234DA55160}">
      <dgm:prSet/>
      <dgm:spPr/>
      <dgm:t>
        <a:bodyPr/>
        <a:lstStyle/>
        <a:p>
          <a:endParaRPr lang="en-US"/>
        </a:p>
      </dgm:t>
    </dgm:pt>
    <dgm:pt modelId="{2D39FEB3-755C-4B0B-944B-B4CCC8D5E919}" type="pres">
      <dgm:prSet presAssocID="{C9E00A41-D49D-4427-A07A-352DD5D3CFA5}" presName="compositeShape" presStyleCnt="0">
        <dgm:presLayoutVars>
          <dgm:chMax val="7"/>
          <dgm:dir/>
          <dgm:resizeHandles val="exact"/>
        </dgm:presLayoutVars>
      </dgm:prSet>
      <dgm:spPr/>
    </dgm:pt>
    <dgm:pt modelId="{DC4BB8ED-F0D4-425F-A750-44BBD598331C}" type="pres">
      <dgm:prSet presAssocID="{B881432E-A574-4127-A74E-20778FE35645}" presName="circ1" presStyleLbl="vennNode1" presStyleIdx="0" presStyleCnt="3" custScaleX="132027" custScaleY="98966" custLinFactNeighborX="3663" custLinFactNeighborY="13269"/>
      <dgm:spPr/>
    </dgm:pt>
    <dgm:pt modelId="{41B1F7EA-A2CE-4A05-89BD-C260DFB1F010}" type="pres">
      <dgm:prSet presAssocID="{B881432E-A574-4127-A74E-20778FE35645}" presName="circ1Tx" presStyleLbl="revTx" presStyleIdx="0" presStyleCnt="0">
        <dgm:presLayoutVars>
          <dgm:chMax val="0"/>
          <dgm:chPref val="0"/>
          <dgm:bulletEnabled val="1"/>
        </dgm:presLayoutVars>
      </dgm:prSet>
      <dgm:spPr/>
    </dgm:pt>
    <dgm:pt modelId="{97E0932D-AB15-4B29-9C6F-008B01B77D90}" type="pres">
      <dgm:prSet presAssocID="{6562CE3F-C937-459B-9EA2-0A2EF7E42322}" presName="circ2" presStyleLbl="vennNode1" presStyleIdx="1" presStyleCnt="3" custScaleX="93506" custScaleY="89558" custLinFactNeighborX="18379" custLinFactNeighborY="9718"/>
      <dgm:spPr/>
    </dgm:pt>
    <dgm:pt modelId="{56ECC312-DCC0-4178-910E-42AB7EEA464F}" type="pres">
      <dgm:prSet presAssocID="{6562CE3F-C937-459B-9EA2-0A2EF7E42322}" presName="circ2Tx" presStyleLbl="revTx" presStyleIdx="0" presStyleCnt="0">
        <dgm:presLayoutVars>
          <dgm:chMax val="0"/>
          <dgm:chPref val="0"/>
          <dgm:bulletEnabled val="1"/>
        </dgm:presLayoutVars>
      </dgm:prSet>
      <dgm:spPr/>
    </dgm:pt>
    <dgm:pt modelId="{9ABC2638-9B08-4145-BAE9-7D41A79AA843}" type="pres">
      <dgm:prSet presAssocID="{2A115748-4312-49C6-990B-10718C15701D}" presName="circ3" presStyleLbl="vennNode1" presStyleIdx="2" presStyleCnt="3" custScaleX="92232" custScaleY="88743" custLinFactNeighborX="-6336" custLinFactNeighborY="8735"/>
      <dgm:spPr/>
    </dgm:pt>
    <dgm:pt modelId="{E1662F30-725D-4011-887F-434ED4F034D6}" type="pres">
      <dgm:prSet presAssocID="{2A115748-4312-49C6-990B-10718C15701D}" presName="circ3Tx" presStyleLbl="revTx" presStyleIdx="0" presStyleCnt="0">
        <dgm:presLayoutVars>
          <dgm:chMax val="0"/>
          <dgm:chPref val="0"/>
          <dgm:bulletEnabled val="1"/>
        </dgm:presLayoutVars>
      </dgm:prSet>
      <dgm:spPr/>
    </dgm:pt>
  </dgm:ptLst>
  <dgm:cxnLst>
    <dgm:cxn modelId="{F1C12C10-5588-4793-9DFD-9C234DA55160}" srcId="{C9E00A41-D49D-4427-A07A-352DD5D3CFA5}" destId="{2A115748-4312-49C6-990B-10718C15701D}" srcOrd="2" destOrd="0" parTransId="{9E9BAD66-10AD-4AA8-85DE-D2F8B742CC20}" sibTransId="{F72325FB-45DF-4AC1-ACBC-1AD7383C102A}"/>
    <dgm:cxn modelId="{9AE65C12-E42B-4D0D-892F-65168561A3F2}" type="presOf" srcId="{6562CE3F-C937-459B-9EA2-0A2EF7E42322}" destId="{97E0932D-AB15-4B29-9C6F-008B01B77D90}" srcOrd="0" destOrd="0" presId="urn:microsoft.com/office/officeart/2005/8/layout/venn1"/>
    <dgm:cxn modelId="{0FB4CB1C-C55C-4EAE-8E01-EE91963E34BF}" type="presOf" srcId="{2A115748-4312-49C6-990B-10718C15701D}" destId="{E1662F30-725D-4011-887F-434ED4F034D6}" srcOrd="1" destOrd="0" presId="urn:microsoft.com/office/officeart/2005/8/layout/venn1"/>
    <dgm:cxn modelId="{07AA2D43-2D89-4965-8552-3C8D59C50B98}" type="presOf" srcId="{B881432E-A574-4127-A74E-20778FE35645}" destId="{41B1F7EA-A2CE-4A05-89BD-C260DFB1F010}" srcOrd="1" destOrd="0" presId="urn:microsoft.com/office/officeart/2005/8/layout/venn1"/>
    <dgm:cxn modelId="{E44AA24E-AE35-4768-B6B2-E73AFC057C6F}" type="presOf" srcId="{B881432E-A574-4127-A74E-20778FE35645}" destId="{DC4BB8ED-F0D4-425F-A750-44BBD598331C}" srcOrd="0" destOrd="0" presId="urn:microsoft.com/office/officeart/2005/8/layout/venn1"/>
    <dgm:cxn modelId="{D7B4D952-0F37-4136-BC26-C0231569B84A}" type="presOf" srcId="{6562CE3F-C937-459B-9EA2-0A2EF7E42322}" destId="{56ECC312-DCC0-4178-910E-42AB7EEA464F}" srcOrd="1" destOrd="0" presId="urn:microsoft.com/office/officeart/2005/8/layout/venn1"/>
    <dgm:cxn modelId="{3B810554-16EA-4121-9D84-5A6D91ACF02C}" type="presOf" srcId="{C9E00A41-D49D-4427-A07A-352DD5D3CFA5}" destId="{2D39FEB3-755C-4B0B-944B-B4CCC8D5E919}" srcOrd="0" destOrd="0" presId="urn:microsoft.com/office/officeart/2005/8/layout/venn1"/>
    <dgm:cxn modelId="{2B89EB87-1CFE-42B4-B349-88297E2A29D3}" type="presOf" srcId="{2A115748-4312-49C6-990B-10718C15701D}" destId="{9ABC2638-9B08-4145-BAE9-7D41A79AA843}" srcOrd="0" destOrd="0" presId="urn:microsoft.com/office/officeart/2005/8/layout/venn1"/>
    <dgm:cxn modelId="{83E050C2-02B5-4630-992B-DE9B7D04EBA7}" srcId="{C9E00A41-D49D-4427-A07A-352DD5D3CFA5}" destId="{B881432E-A574-4127-A74E-20778FE35645}" srcOrd="0" destOrd="0" parTransId="{FE13B33F-4C98-4E60-B18F-85B3B1B3D26F}" sibTransId="{9BBF8EE9-B64B-44AC-AA01-52F8544D9DB0}"/>
    <dgm:cxn modelId="{0C6857DA-4FCB-468D-90FD-D735246ACA75}" srcId="{C9E00A41-D49D-4427-A07A-352DD5D3CFA5}" destId="{6562CE3F-C937-459B-9EA2-0A2EF7E42322}" srcOrd="1" destOrd="0" parTransId="{D5726F19-CEAC-4F77-B594-378339A7C4E2}" sibTransId="{FF0810EC-C6D7-43A3-A9FE-E50001A054B3}"/>
    <dgm:cxn modelId="{3E2A0917-F3A4-46B8-BC8B-E7B65E43E893}" type="presParOf" srcId="{2D39FEB3-755C-4B0B-944B-B4CCC8D5E919}" destId="{DC4BB8ED-F0D4-425F-A750-44BBD598331C}" srcOrd="0" destOrd="0" presId="urn:microsoft.com/office/officeart/2005/8/layout/venn1"/>
    <dgm:cxn modelId="{2F067FF2-F0E1-4B77-BE7D-AAB80ED52F2F}" type="presParOf" srcId="{2D39FEB3-755C-4B0B-944B-B4CCC8D5E919}" destId="{41B1F7EA-A2CE-4A05-89BD-C260DFB1F010}" srcOrd="1" destOrd="0" presId="urn:microsoft.com/office/officeart/2005/8/layout/venn1"/>
    <dgm:cxn modelId="{1048769A-C5C2-4ED0-9161-B0999AF9E592}" type="presParOf" srcId="{2D39FEB3-755C-4B0B-944B-B4CCC8D5E919}" destId="{97E0932D-AB15-4B29-9C6F-008B01B77D90}" srcOrd="2" destOrd="0" presId="urn:microsoft.com/office/officeart/2005/8/layout/venn1"/>
    <dgm:cxn modelId="{4D91FB1F-760B-4DB2-8F63-2C14E681CD2C}" type="presParOf" srcId="{2D39FEB3-755C-4B0B-944B-B4CCC8D5E919}" destId="{56ECC312-DCC0-4178-910E-42AB7EEA464F}" srcOrd="3" destOrd="0" presId="urn:microsoft.com/office/officeart/2005/8/layout/venn1"/>
    <dgm:cxn modelId="{E62103C5-9FF6-4882-9BAF-423D1CC473AB}" type="presParOf" srcId="{2D39FEB3-755C-4B0B-944B-B4CCC8D5E919}" destId="{9ABC2638-9B08-4145-BAE9-7D41A79AA843}" srcOrd="4" destOrd="0" presId="urn:microsoft.com/office/officeart/2005/8/layout/venn1"/>
    <dgm:cxn modelId="{B6D44AD7-6979-4AD5-A78C-09EA28F4AF48}" type="presParOf" srcId="{2D39FEB3-755C-4B0B-944B-B4CCC8D5E919}" destId="{E1662F30-725D-4011-887F-434ED4F034D6}"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599B6F-B047-4A64-940E-46D87B7CCC0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1EC1B0F8-AB16-445B-99D0-7397444DF13F}">
      <dgm:prSet phldrT="[Text]"/>
      <dgm:spPr>
        <a:solidFill>
          <a:srgbClr val="13ABCF"/>
        </a:solidFill>
      </dgm:spPr>
      <dgm:t>
        <a:bodyPr/>
        <a:lstStyle/>
        <a:p>
          <a:r>
            <a:rPr lang="en-US" dirty="0">
              <a:latin typeface="Book Antiqua" panose="02040602050305030304" pitchFamily="18" charset="0"/>
            </a:rPr>
            <a:t>In 2016…</a:t>
          </a:r>
        </a:p>
      </dgm:t>
    </dgm:pt>
    <dgm:pt modelId="{25D5187E-C745-4E69-8141-BBEA5BBC4C3A}" type="parTrans" cxnId="{8D96701D-EC03-44A9-BD3F-05CE11C2124F}">
      <dgm:prSet/>
      <dgm:spPr/>
      <dgm:t>
        <a:bodyPr/>
        <a:lstStyle/>
        <a:p>
          <a:endParaRPr lang="en-US"/>
        </a:p>
      </dgm:t>
    </dgm:pt>
    <dgm:pt modelId="{E720FA17-8DDA-4C0A-BF80-C655786D2E05}" type="sibTrans" cxnId="{8D96701D-EC03-44A9-BD3F-05CE11C2124F}">
      <dgm:prSet/>
      <dgm:spPr/>
      <dgm:t>
        <a:bodyPr/>
        <a:lstStyle/>
        <a:p>
          <a:endParaRPr lang="en-US"/>
        </a:p>
      </dgm:t>
    </dgm:pt>
    <dgm:pt modelId="{647166B8-3C7C-46A8-A48B-0B165EB1F39F}">
      <dgm:prSet phldrT="[Text]"/>
      <dgm:spPr/>
      <dgm:t>
        <a:bodyPr/>
        <a:lstStyle/>
        <a:p>
          <a:r>
            <a:rPr lang="en-US" dirty="0">
              <a:latin typeface="Century Schoolbook" panose="02040604050505020304" pitchFamily="18" charset="0"/>
              <a:ea typeface="Batang" panose="02030600000101010101" pitchFamily="18" charset="-127"/>
            </a:rPr>
            <a:t>There were </a:t>
          </a:r>
          <a:r>
            <a:rPr lang="en-US" b="1" dirty="0">
              <a:latin typeface="Century Schoolbook" panose="02040604050505020304" pitchFamily="18" charset="0"/>
              <a:ea typeface="Batang" panose="02030600000101010101" pitchFamily="18" charset="-127"/>
              <a:cs typeface="Adobe Devanagari" panose="02040503050201020203" pitchFamily="18" charset="0"/>
            </a:rPr>
            <a:t>1.5x</a:t>
          </a:r>
          <a:r>
            <a:rPr lang="en-US" dirty="0">
              <a:latin typeface="Century Schoolbook" panose="02040604050505020304" pitchFamily="18" charset="0"/>
              <a:ea typeface="Batang" panose="02030600000101010101" pitchFamily="18" charset="-127"/>
            </a:rPr>
            <a:t> as many opioid overdose deaths as homicides in Illinois</a:t>
          </a:r>
        </a:p>
      </dgm:t>
    </dgm:pt>
    <dgm:pt modelId="{98D3DFBB-812B-4985-B5F2-3F5DE3E99F6D}" type="parTrans" cxnId="{88B65540-25BE-4CEB-90B3-5D9562FA22F8}">
      <dgm:prSet/>
      <dgm:spPr/>
      <dgm:t>
        <a:bodyPr/>
        <a:lstStyle/>
        <a:p>
          <a:endParaRPr lang="en-US"/>
        </a:p>
      </dgm:t>
    </dgm:pt>
    <dgm:pt modelId="{23B61569-FC9C-4DA9-8B0D-C6BAB3C8ACD5}" type="sibTrans" cxnId="{88B65540-25BE-4CEB-90B3-5D9562FA22F8}">
      <dgm:prSet/>
      <dgm:spPr/>
      <dgm:t>
        <a:bodyPr/>
        <a:lstStyle/>
        <a:p>
          <a:endParaRPr lang="en-US"/>
        </a:p>
      </dgm:t>
    </dgm:pt>
    <dgm:pt modelId="{D825A8E0-7260-404F-AC0E-FABF26D1C359}">
      <dgm:prSet phldrT="[Text]"/>
      <dgm:spPr/>
      <dgm:t>
        <a:bodyPr/>
        <a:lstStyle/>
        <a:p>
          <a:r>
            <a:rPr lang="en-US" b="1" dirty="0">
              <a:latin typeface="Century Schoolbook" panose="02040604050505020304" pitchFamily="18" charset="0"/>
              <a:ea typeface="Batang" panose="02030600000101010101" pitchFamily="18" charset="-127"/>
            </a:rPr>
            <a:t>2x</a:t>
          </a:r>
          <a:r>
            <a:rPr lang="en-US" dirty="0">
              <a:latin typeface="Century Schoolbook" panose="02040604050505020304" pitchFamily="18" charset="0"/>
              <a:ea typeface="Batang" panose="02030600000101010101" pitchFamily="18" charset="-127"/>
            </a:rPr>
            <a:t> as many people in Illinois died from opioid overdoses than died in car accidents </a:t>
          </a:r>
        </a:p>
      </dgm:t>
    </dgm:pt>
    <dgm:pt modelId="{84C7E5D7-DC4D-4A00-BE72-F9C6EF64BADB}" type="parTrans" cxnId="{23A371BB-CA88-4335-8AA9-3B91249D861B}">
      <dgm:prSet/>
      <dgm:spPr/>
      <dgm:t>
        <a:bodyPr/>
        <a:lstStyle/>
        <a:p>
          <a:endParaRPr lang="en-US"/>
        </a:p>
      </dgm:t>
    </dgm:pt>
    <dgm:pt modelId="{D0032075-40DE-472C-B73D-415B9BE1F540}" type="sibTrans" cxnId="{23A371BB-CA88-4335-8AA9-3B91249D861B}">
      <dgm:prSet/>
      <dgm:spPr/>
      <dgm:t>
        <a:bodyPr/>
        <a:lstStyle/>
        <a:p>
          <a:endParaRPr lang="en-US"/>
        </a:p>
      </dgm:t>
    </dgm:pt>
    <dgm:pt modelId="{05CE365F-2D43-45C7-BEB9-A1D6D23C0A25}">
      <dgm:prSet phldrT="[Text]"/>
      <dgm:spPr>
        <a:solidFill>
          <a:srgbClr val="13ABCF"/>
        </a:solidFill>
      </dgm:spPr>
      <dgm:t>
        <a:bodyPr/>
        <a:lstStyle/>
        <a:p>
          <a:r>
            <a:rPr lang="en-US" dirty="0">
              <a:latin typeface="Book Antiqua" panose="02040602050305030304" pitchFamily="18" charset="0"/>
            </a:rPr>
            <a:t>In Cook County</a:t>
          </a:r>
        </a:p>
      </dgm:t>
    </dgm:pt>
    <dgm:pt modelId="{06EB4AE2-59B1-46C4-B763-5100CD7F9855}" type="parTrans" cxnId="{71215929-2F51-4C6D-A8E1-547066F5E7EE}">
      <dgm:prSet/>
      <dgm:spPr/>
      <dgm:t>
        <a:bodyPr/>
        <a:lstStyle/>
        <a:p>
          <a:endParaRPr lang="en-US"/>
        </a:p>
      </dgm:t>
    </dgm:pt>
    <dgm:pt modelId="{343C76DC-E69F-4C6A-9078-4B15E52EE674}" type="sibTrans" cxnId="{71215929-2F51-4C6D-A8E1-547066F5E7EE}">
      <dgm:prSet/>
      <dgm:spPr/>
      <dgm:t>
        <a:bodyPr/>
        <a:lstStyle/>
        <a:p>
          <a:endParaRPr lang="en-US"/>
        </a:p>
      </dgm:t>
    </dgm:pt>
    <dgm:pt modelId="{2AD52C83-B434-47D8-A8BE-E355E6F69086}">
      <dgm:prSet phldrT="[Text]"/>
      <dgm:spPr/>
      <dgm:t>
        <a:bodyPr/>
        <a:lstStyle/>
        <a:p>
          <a:r>
            <a:rPr lang="en-US" dirty="0">
              <a:latin typeface="Century Schoolbook" panose="02040604050505020304" pitchFamily="18" charset="0"/>
              <a:ea typeface="Batang" panose="02030600000101010101" pitchFamily="18" charset="-127"/>
            </a:rPr>
            <a:t>Cook County ranks </a:t>
          </a:r>
          <a:r>
            <a:rPr lang="en-US" b="1" dirty="0">
              <a:latin typeface="Century Schoolbook" panose="02040604050505020304" pitchFamily="18" charset="0"/>
              <a:ea typeface="Batang" panose="02030600000101010101" pitchFamily="18" charset="-127"/>
            </a:rPr>
            <a:t>first</a:t>
          </a:r>
          <a:r>
            <a:rPr lang="en-US" dirty="0">
              <a:latin typeface="Century Schoolbook" panose="02040604050505020304" pitchFamily="18" charset="0"/>
              <a:ea typeface="Batang" panose="02030600000101010101" pitchFamily="18" charset="-127"/>
            </a:rPr>
            <a:t> in the nation for percentage of arrestees testing positive for opioids</a:t>
          </a:r>
        </a:p>
      </dgm:t>
    </dgm:pt>
    <dgm:pt modelId="{A3875A6A-23B9-4621-92DD-724F04DE57B4}" type="parTrans" cxnId="{978D6B86-2C67-4DBC-A81F-9F4AD3F5373F}">
      <dgm:prSet/>
      <dgm:spPr/>
      <dgm:t>
        <a:bodyPr/>
        <a:lstStyle/>
        <a:p>
          <a:endParaRPr lang="en-US"/>
        </a:p>
      </dgm:t>
    </dgm:pt>
    <dgm:pt modelId="{855E1527-60D6-42BE-9BAB-4B8E8C6A43AD}" type="sibTrans" cxnId="{978D6B86-2C67-4DBC-A81F-9F4AD3F5373F}">
      <dgm:prSet/>
      <dgm:spPr/>
      <dgm:t>
        <a:bodyPr/>
        <a:lstStyle/>
        <a:p>
          <a:endParaRPr lang="en-US"/>
        </a:p>
      </dgm:t>
    </dgm:pt>
    <dgm:pt modelId="{2ED2D14C-C11C-4CB3-AAC0-3A18C4D279C9}">
      <dgm:prSet phldrT="[Text]"/>
      <dgm:spPr/>
      <dgm:t>
        <a:bodyPr/>
        <a:lstStyle/>
        <a:p>
          <a:r>
            <a:rPr lang="en-US" dirty="0">
              <a:latin typeface="Century Schoolbook" panose="02040604050505020304" pitchFamily="18" charset="0"/>
              <a:ea typeface="Batang" panose="02030600000101010101" pitchFamily="18" charset="-127"/>
            </a:rPr>
            <a:t>The Chicago Metropolitan area ranks </a:t>
          </a:r>
          <a:r>
            <a:rPr lang="en-US" b="1" dirty="0">
              <a:latin typeface="Century Schoolbook" panose="02040604050505020304" pitchFamily="18" charset="0"/>
              <a:ea typeface="Batang" panose="02030600000101010101" pitchFamily="18" charset="-127"/>
            </a:rPr>
            <a:t>first </a:t>
          </a:r>
          <a:r>
            <a:rPr lang="en-US" dirty="0">
              <a:latin typeface="Century Schoolbook" panose="02040604050505020304" pitchFamily="18" charset="0"/>
              <a:ea typeface="Batang" panose="02030600000101010101" pitchFamily="18" charset="-127"/>
            </a:rPr>
            <a:t>nationwide in emergency department mentions for heroin use</a:t>
          </a:r>
        </a:p>
      </dgm:t>
    </dgm:pt>
    <dgm:pt modelId="{0FA5CEEA-7E52-49D6-A67D-FEC45EF0F3DB}" type="parTrans" cxnId="{51368BA2-6409-4335-9B86-CF2BBC3810DE}">
      <dgm:prSet/>
      <dgm:spPr/>
      <dgm:t>
        <a:bodyPr/>
        <a:lstStyle/>
        <a:p>
          <a:endParaRPr lang="en-US"/>
        </a:p>
      </dgm:t>
    </dgm:pt>
    <dgm:pt modelId="{01B712F5-7489-4B30-8261-A402D6511054}" type="sibTrans" cxnId="{51368BA2-6409-4335-9B86-CF2BBC3810DE}">
      <dgm:prSet/>
      <dgm:spPr/>
      <dgm:t>
        <a:bodyPr/>
        <a:lstStyle/>
        <a:p>
          <a:endParaRPr lang="en-US"/>
        </a:p>
      </dgm:t>
    </dgm:pt>
    <dgm:pt modelId="{527F176A-21ED-40F6-8169-AF034883A74B}" type="pres">
      <dgm:prSet presAssocID="{01599B6F-B047-4A64-940E-46D87B7CCC07}" presName="diagram" presStyleCnt="0">
        <dgm:presLayoutVars>
          <dgm:chPref val="1"/>
          <dgm:dir/>
          <dgm:animOne val="branch"/>
          <dgm:animLvl val="lvl"/>
          <dgm:resizeHandles/>
        </dgm:presLayoutVars>
      </dgm:prSet>
      <dgm:spPr/>
    </dgm:pt>
    <dgm:pt modelId="{A95EDEFE-9EFA-4B62-AF87-EF7D032D32FD}" type="pres">
      <dgm:prSet presAssocID="{1EC1B0F8-AB16-445B-99D0-7397444DF13F}" presName="root" presStyleCnt="0"/>
      <dgm:spPr/>
    </dgm:pt>
    <dgm:pt modelId="{2C25D85D-3780-4526-82B7-C5F7D4D17461}" type="pres">
      <dgm:prSet presAssocID="{1EC1B0F8-AB16-445B-99D0-7397444DF13F}" presName="rootComposite" presStyleCnt="0"/>
      <dgm:spPr/>
    </dgm:pt>
    <dgm:pt modelId="{F761DF45-0FB2-4D3A-939B-2C1B43F23837}" type="pres">
      <dgm:prSet presAssocID="{1EC1B0F8-AB16-445B-99D0-7397444DF13F}" presName="rootText" presStyleLbl="node1" presStyleIdx="0" presStyleCnt="2" custLinFactNeighborX="698" custLinFactNeighborY="698"/>
      <dgm:spPr>
        <a:prstGeom prst="ellipse">
          <a:avLst/>
        </a:prstGeom>
      </dgm:spPr>
    </dgm:pt>
    <dgm:pt modelId="{6B9124CC-C95B-45CB-98D0-00C8F410C9A1}" type="pres">
      <dgm:prSet presAssocID="{1EC1B0F8-AB16-445B-99D0-7397444DF13F}" presName="rootConnector" presStyleLbl="node1" presStyleIdx="0" presStyleCnt="2"/>
      <dgm:spPr/>
    </dgm:pt>
    <dgm:pt modelId="{C5AB1826-EB1B-4780-AA6D-9FC178383200}" type="pres">
      <dgm:prSet presAssocID="{1EC1B0F8-AB16-445B-99D0-7397444DF13F}" presName="childShape" presStyleCnt="0"/>
      <dgm:spPr/>
    </dgm:pt>
    <dgm:pt modelId="{B3E59300-91E1-4F1F-9F78-F24588035EC6}" type="pres">
      <dgm:prSet presAssocID="{98D3DFBB-812B-4985-B5F2-3F5DE3E99F6D}" presName="Name13" presStyleLbl="parChTrans1D2" presStyleIdx="0" presStyleCnt="4"/>
      <dgm:spPr/>
    </dgm:pt>
    <dgm:pt modelId="{11D31464-554D-495E-BEE8-1B07607E22A7}" type="pres">
      <dgm:prSet presAssocID="{647166B8-3C7C-46A8-A48B-0B165EB1F39F}" presName="childText" presStyleLbl="bgAcc1" presStyleIdx="0" presStyleCnt="4" custScaleX="119517" custScaleY="124341" custLinFactNeighborX="529" custLinFactNeighborY="-9886">
        <dgm:presLayoutVars>
          <dgm:bulletEnabled val="1"/>
        </dgm:presLayoutVars>
      </dgm:prSet>
      <dgm:spPr/>
    </dgm:pt>
    <dgm:pt modelId="{1E877AB2-51B4-4DAE-96F2-749703031C98}" type="pres">
      <dgm:prSet presAssocID="{84C7E5D7-DC4D-4A00-BE72-F9C6EF64BADB}" presName="Name13" presStyleLbl="parChTrans1D2" presStyleIdx="1" presStyleCnt="4"/>
      <dgm:spPr/>
    </dgm:pt>
    <dgm:pt modelId="{EDAD61F2-582D-4B5D-8D0D-48F9958A8E61}" type="pres">
      <dgm:prSet presAssocID="{D825A8E0-7260-404F-AC0E-FABF26D1C359}" presName="childText" presStyleLbl="bgAcc1" presStyleIdx="1" presStyleCnt="4" custScaleX="110279" custScaleY="101304" custLinFactNeighborX="15954" custLinFactNeighborY="-13174">
        <dgm:presLayoutVars>
          <dgm:bulletEnabled val="1"/>
        </dgm:presLayoutVars>
      </dgm:prSet>
      <dgm:spPr/>
    </dgm:pt>
    <dgm:pt modelId="{692AF180-CE9C-4D1C-9506-042962A1F96E}" type="pres">
      <dgm:prSet presAssocID="{05CE365F-2D43-45C7-BEB9-A1D6D23C0A25}" presName="root" presStyleCnt="0"/>
      <dgm:spPr/>
    </dgm:pt>
    <dgm:pt modelId="{47968355-3195-4814-8317-7AB40FE585C5}" type="pres">
      <dgm:prSet presAssocID="{05CE365F-2D43-45C7-BEB9-A1D6D23C0A25}" presName="rootComposite" presStyleCnt="0"/>
      <dgm:spPr/>
    </dgm:pt>
    <dgm:pt modelId="{9641C9EF-9CA6-4B3A-BA32-B47070882DBC}" type="pres">
      <dgm:prSet presAssocID="{05CE365F-2D43-45C7-BEB9-A1D6D23C0A25}" presName="rootText" presStyleLbl="node1" presStyleIdx="1" presStyleCnt="2" custLinFactNeighborX="9077" custLinFactNeighborY="2793"/>
      <dgm:spPr>
        <a:prstGeom prst="ellipse">
          <a:avLst/>
        </a:prstGeom>
      </dgm:spPr>
    </dgm:pt>
    <dgm:pt modelId="{A9222D96-DDF4-4EBD-A118-682E8F4C6009}" type="pres">
      <dgm:prSet presAssocID="{05CE365F-2D43-45C7-BEB9-A1D6D23C0A25}" presName="rootConnector" presStyleLbl="node1" presStyleIdx="1" presStyleCnt="2"/>
      <dgm:spPr/>
    </dgm:pt>
    <dgm:pt modelId="{FF7FA671-D518-4B07-9CC5-795B7976FE37}" type="pres">
      <dgm:prSet presAssocID="{05CE365F-2D43-45C7-BEB9-A1D6D23C0A25}" presName="childShape" presStyleCnt="0"/>
      <dgm:spPr/>
    </dgm:pt>
    <dgm:pt modelId="{5C57847F-86D4-4C90-AA15-DD8E216854DB}" type="pres">
      <dgm:prSet presAssocID="{A3875A6A-23B9-4621-92DD-724F04DE57B4}" presName="Name13" presStyleLbl="parChTrans1D2" presStyleIdx="2" presStyleCnt="4"/>
      <dgm:spPr/>
    </dgm:pt>
    <dgm:pt modelId="{D7C52D2E-1B2F-4872-B761-BA337E1B9375}" type="pres">
      <dgm:prSet presAssocID="{2AD52C83-B434-47D8-A8BE-E355E6F69086}" presName="childText" presStyleLbl="bgAcc1" presStyleIdx="2" presStyleCnt="4" custScaleX="154380" custScaleY="105130" custLinFactNeighborX="5150" custLinFactNeighborY="-2472">
        <dgm:presLayoutVars>
          <dgm:bulletEnabled val="1"/>
        </dgm:presLayoutVars>
      </dgm:prSet>
      <dgm:spPr/>
    </dgm:pt>
    <dgm:pt modelId="{5B5BD3B6-A58C-4FE1-9374-E80DF0DDC215}" type="pres">
      <dgm:prSet presAssocID="{0FA5CEEA-7E52-49D6-A67D-FEC45EF0F3DB}" presName="Name13" presStyleLbl="parChTrans1D2" presStyleIdx="3" presStyleCnt="4"/>
      <dgm:spPr/>
    </dgm:pt>
    <dgm:pt modelId="{D4ED0970-3F74-42D6-8B62-3DB4835B5E03}" type="pres">
      <dgm:prSet presAssocID="{2ED2D14C-C11C-4CB3-AAC0-3A18C4D279C9}" presName="childText" presStyleLbl="bgAcc1" presStyleIdx="3" presStyleCnt="4" custScaleX="142116" custScaleY="121142" custLinFactNeighborX="27964" custLinFactNeighborY="-2724">
        <dgm:presLayoutVars>
          <dgm:bulletEnabled val="1"/>
        </dgm:presLayoutVars>
      </dgm:prSet>
      <dgm:spPr/>
    </dgm:pt>
  </dgm:ptLst>
  <dgm:cxnLst>
    <dgm:cxn modelId="{41390518-8BAA-4B46-8241-7B0306A8D76D}" type="presOf" srcId="{A3875A6A-23B9-4621-92DD-724F04DE57B4}" destId="{5C57847F-86D4-4C90-AA15-DD8E216854DB}" srcOrd="0" destOrd="0" presId="urn:microsoft.com/office/officeart/2005/8/layout/hierarchy3"/>
    <dgm:cxn modelId="{8D96701D-EC03-44A9-BD3F-05CE11C2124F}" srcId="{01599B6F-B047-4A64-940E-46D87B7CCC07}" destId="{1EC1B0F8-AB16-445B-99D0-7397444DF13F}" srcOrd="0" destOrd="0" parTransId="{25D5187E-C745-4E69-8141-BBEA5BBC4C3A}" sibTransId="{E720FA17-8DDA-4C0A-BF80-C655786D2E05}"/>
    <dgm:cxn modelId="{71215929-2F51-4C6D-A8E1-547066F5E7EE}" srcId="{01599B6F-B047-4A64-940E-46D87B7CCC07}" destId="{05CE365F-2D43-45C7-BEB9-A1D6D23C0A25}" srcOrd="1" destOrd="0" parTransId="{06EB4AE2-59B1-46C4-B763-5100CD7F9855}" sibTransId="{343C76DC-E69F-4C6A-9078-4B15E52EE674}"/>
    <dgm:cxn modelId="{88B65540-25BE-4CEB-90B3-5D9562FA22F8}" srcId="{1EC1B0F8-AB16-445B-99D0-7397444DF13F}" destId="{647166B8-3C7C-46A8-A48B-0B165EB1F39F}" srcOrd="0" destOrd="0" parTransId="{98D3DFBB-812B-4985-B5F2-3F5DE3E99F6D}" sibTransId="{23B61569-FC9C-4DA9-8B0D-C6BAB3C8ACD5}"/>
    <dgm:cxn modelId="{A8DE534B-F340-47F3-82C9-B47D3BB73FA4}" type="presOf" srcId="{647166B8-3C7C-46A8-A48B-0B165EB1F39F}" destId="{11D31464-554D-495E-BEE8-1B07607E22A7}" srcOrd="0" destOrd="0" presId="urn:microsoft.com/office/officeart/2005/8/layout/hierarchy3"/>
    <dgm:cxn modelId="{971E466D-5FF8-445A-AAFA-A68B79CD1A23}" type="presOf" srcId="{05CE365F-2D43-45C7-BEB9-A1D6D23C0A25}" destId="{9641C9EF-9CA6-4B3A-BA32-B47070882DBC}" srcOrd="0" destOrd="0" presId="urn:microsoft.com/office/officeart/2005/8/layout/hierarchy3"/>
    <dgm:cxn modelId="{0AC7EA6E-1B2F-408E-857E-D4C2DF9D565D}" type="presOf" srcId="{1EC1B0F8-AB16-445B-99D0-7397444DF13F}" destId="{6B9124CC-C95B-45CB-98D0-00C8F410C9A1}" srcOrd="1" destOrd="0" presId="urn:microsoft.com/office/officeart/2005/8/layout/hierarchy3"/>
    <dgm:cxn modelId="{3600D182-5182-4813-AD8B-9BABEC228E22}" type="presOf" srcId="{2ED2D14C-C11C-4CB3-AAC0-3A18C4D279C9}" destId="{D4ED0970-3F74-42D6-8B62-3DB4835B5E03}" srcOrd="0" destOrd="0" presId="urn:microsoft.com/office/officeart/2005/8/layout/hierarchy3"/>
    <dgm:cxn modelId="{978D6B86-2C67-4DBC-A81F-9F4AD3F5373F}" srcId="{05CE365F-2D43-45C7-BEB9-A1D6D23C0A25}" destId="{2AD52C83-B434-47D8-A8BE-E355E6F69086}" srcOrd="0" destOrd="0" parTransId="{A3875A6A-23B9-4621-92DD-724F04DE57B4}" sibTransId="{855E1527-60D6-42BE-9BAB-4B8E8C6A43AD}"/>
    <dgm:cxn modelId="{51368BA2-6409-4335-9B86-CF2BBC3810DE}" srcId="{05CE365F-2D43-45C7-BEB9-A1D6D23C0A25}" destId="{2ED2D14C-C11C-4CB3-AAC0-3A18C4D279C9}" srcOrd="1" destOrd="0" parTransId="{0FA5CEEA-7E52-49D6-A67D-FEC45EF0F3DB}" sibTransId="{01B712F5-7489-4B30-8261-A402D6511054}"/>
    <dgm:cxn modelId="{DB1A92A5-3724-4E86-B004-FEF45CD5EFA1}" type="presOf" srcId="{2AD52C83-B434-47D8-A8BE-E355E6F69086}" destId="{D7C52D2E-1B2F-4872-B761-BA337E1B9375}" srcOrd="0" destOrd="0" presId="urn:microsoft.com/office/officeart/2005/8/layout/hierarchy3"/>
    <dgm:cxn modelId="{F3E567A7-7242-4521-A2C1-CB976073CF25}" type="presOf" srcId="{84C7E5D7-DC4D-4A00-BE72-F9C6EF64BADB}" destId="{1E877AB2-51B4-4DAE-96F2-749703031C98}" srcOrd="0" destOrd="0" presId="urn:microsoft.com/office/officeart/2005/8/layout/hierarchy3"/>
    <dgm:cxn modelId="{261279A8-5390-4449-B839-9B01D7FC5F92}" type="presOf" srcId="{05CE365F-2D43-45C7-BEB9-A1D6D23C0A25}" destId="{A9222D96-DDF4-4EBD-A118-682E8F4C6009}" srcOrd="1" destOrd="0" presId="urn:microsoft.com/office/officeart/2005/8/layout/hierarchy3"/>
    <dgm:cxn modelId="{DF62F9B9-7F71-4A8A-BF66-020C38B5B08F}" type="presOf" srcId="{01599B6F-B047-4A64-940E-46D87B7CCC07}" destId="{527F176A-21ED-40F6-8169-AF034883A74B}" srcOrd="0" destOrd="0" presId="urn:microsoft.com/office/officeart/2005/8/layout/hierarchy3"/>
    <dgm:cxn modelId="{23A371BB-CA88-4335-8AA9-3B91249D861B}" srcId="{1EC1B0F8-AB16-445B-99D0-7397444DF13F}" destId="{D825A8E0-7260-404F-AC0E-FABF26D1C359}" srcOrd="1" destOrd="0" parTransId="{84C7E5D7-DC4D-4A00-BE72-F9C6EF64BADB}" sibTransId="{D0032075-40DE-472C-B73D-415B9BE1F540}"/>
    <dgm:cxn modelId="{FFE7D1ED-A68E-4EE4-9071-6D6A87DEF046}" type="presOf" srcId="{1EC1B0F8-AB16-445B-99D0-7397444DF13F}" destId="{F761DF45-0FB2-4D3A-939B-2C1B43F23837}" srcOrd="0" destOrd="0" presId="urn:microsoft.com/office/officeart/2005/8/layout/hierarchy3"/>
    <dgm:cxn modelId="{A0F27EF0-99DA-4026-9867-CDD86579AEEA}" type="presOf" srcId="{0FA5CEEA-7E52-49D6-A67D-FEC45EF0F3DB}" destId="{5B5BD3B6-A58C-4FE1-9374-E80DF0DDC215}" srcOrd="0" destOrd="0" presId="urn:microsoft.com/office/officeart/2005/8/layout/hierarchy3"/>
    <dgm:cxn modelId="{BD8CC5F4-006D-4C91-A1B2-28AD99559B54}" type="presOf" srcId="{D825A8E0-7260-404F-AC0E-FABF26D1C359}" destId="{EDAD61F2-582D-4B5D-8D0D-48F9958A8E61}" srcOrd="0" destOrd="0" presId="urn:microsoft.com/office/officeart/2005/8/layout/hierarchy3"/>
    <dgm:cxn modelId="{E3CA73FE-427F-4C81-9533-4C3DFE49E86D}" type="presOf" srcId="{98D3DFBB-812B-4985-B5F2-3F5DE3E99F6D}" destId="{B3E59300-91E1-4F1F-9F78-F24588035EC6}" srcOrd="0" destOrd="0" presId="urn:microsoft.com/office/officeart/2005/8/layout/hierarchy3"/>
    <dgm:cxn modelId="{FDE06FCB-8544-470F-9844-C1D3B15F5AD1}" type="presParOf" srcId="{527F176A-21ED-40F6-8169-AF034883A74B}" destId="{A95EDEFE-9EFA-4B62-AF87-EF7D032D32FD}" srcOrd="0" destOrd="0" presId="urn:microsoft.com/office/officeart/2005/8/layout/hierarchy3"/>
    <dgm:cxn modelId="{7EC3F1BA-C1CE-49AC-B9AE-E81A3B017586}" type="presParOf" srcId="{A95EDEFE-9EFA-4B62-AF87-EF7D032D32FD}" destId="{2C25D85D-3780-4526-82B7-C5F7D4D17461}" srcOrd="0" destOrd="0" presId="urn:microsoft.com/office/officeart/2005/8/layout/hierarchy3"/>
    <dgm:cxn modelId="{4E8AC88B-1CE6-4692-BFDD-F81BEA9390A2}" type="presParOf" srcId="{2C25D85D-3780-4526-82B7-C5F7D4D17461}" destId="{F761DF45-0FB2-4D3A-939B-2C1B43F23837}" srcOrd="0" destOrd="0" presId="urn:microsoft.com/office/officeart/2005/8/layout/hierarchy3"/>
    <dgm:cxn modelId="{8F9F8A69-1052-451F-9F68-26AA662E664D}" type="presParOf" srcId="{2C25D85D-3780-4526-82B7-C5F7D4D17461}" destId="{6B9124CC-C95B-45CB-98D0-00C8F410C9A1}" srcOrd="1" destOrd="0" presId="urn:microsoft.com/office/officeart/2005/8/layout/hierarchy3"/>
    <dgm:cxn modelId="{AC51F2F1-0AF8-4125-8FDA-0BD38184C9C4}" type="presParOf" srcId="{A95EDEFE-9EFA-4B62-AF87-EF7D032D32FD}" destId="{C5AB1826-EB1B-4780-AA6D-9FC178383200}" srcOrd="1" destOrd="0" presId="urn:microsoft.com/office/officeart/2005/8/layout/hierarchy3"/>
    <dgm:cxn modelId="{52325177-0514-499D-B177-7E5C7E782150}" type="presParOf" srcId="{C5AB1826-EB1B-4780-AA6D-9FC178383200}" destId="{B3E59300-91E1-4F1F-9F78-F24588035EC6}" srcOrd="0" destOrd="0" presId="urn:microsoft.com/office/officeart/2005/8/layout/hierarchy3"/>
    <dgm:cxn modelId="{92D67C9E-8700-4F96-899F-F0221C20A7C8}" type="presParOf" srcId="{C5AB1826-EB1B-4780-AA6D-9FC178383200}" destId="{11D31464-554D-495E-BEE8-1B07607E22A7}" srcOrd="1" destOrd="0" presId="urn:microsoft.com/office/officeart/2005/8/layout/hierarchy3"/>
    <dgm:cxn modelId="{279915A4-D703-42D5-A7DC-F6B4AD18156F}" type="presParOf" srcId="{C5AB1826-EB1B-4780-AA6D-9FC178383200}" destId="{1E877AB2-51B4-4DAE-96F2-749703031C98}" srcOrd="2" destOrd="0" presId="urn:microsoft.com/office/officeart/2005/8/layout/hierarchy3"/>
    <dgm:cxn modelId="{ED376FB7-5A81-4922-B42E-0DC1E973C236}" type="presParOf" srcId="{C5AB1826-EB1B-4780-AA6D-9FC178383200}" destId="{EDAD61F2-582D-4B5D-8D0D-48F9958A8E61}" srcOrd="3" destOrd="0" presId="urn:microsoft.com/office/officeart/2005/8/layout/hierarchy3"/>
    <dgm:cxn modelId="{E76EAFB0-BC0F-44E7-B8CE-67B9F9A78C6D}" type="presParOf" srcId="{527F176A-21ED-40F6-8169-AF034883A74B}" destId="{692AF180-CE9C-4D1C-9506-042962A1F96E}" srcOrd="1" destOrd="0" presId="urn:microsoft.com/office/officeart/2005/8/layout/hierarchy3"/>
    <dgm:cxn modelId="{769EE0DA-1537-434E-B914-EE0F960D5512}" type="presParOf" srcId="{692AF180-CE9C-4D1C-9506-042962A1F96E}" destId="{47968355-3195-4814-8317-7AB40FE585C5}" srcOrd="0" destOrd="0" presId="urn:microsoft.com/office/officeart/2005/8/layout/hierarchy3"/>
    <dgm:cxn modelId="{4A63FDF4-88C9-44FC-AD98-34E3F69FC595}" type="presParOf" srcId="{47968355-3195-4814-8317-7AB40FE585C5}" destId="{9641C9EF-9CA6-4B3A-BA32-B47070882DBC}" srcOrd="0" destOrd="0" presId="urn:microsoft.com/office/officeart/2005/8/layout/hierarchy3"/>
    <dgm:cxn modelId="{EE2F4D39-6745-4CA0-A472-1EC398B87D31}" type="presParOf" srcId="{47968355-3195-4814-8317-7AB40FE585C5}" destId="{A9222D96-DDF4-4EBD-A118-682E8F4C6009}" srcOrd="1" destOrd="0" presId="urn:microsoft.com/office/officeart/2005/8/layout/hierarchy3"/>
    <dgm:cxn modelId="{A25AD290-3992-48B8-B6A5-E546E1F70C67}" type="presParOf" srcId="{692AF180-CE9C-4D1C-9506-042962A1F96E}" destId="{FF7FA671-D518-4B07-9CC5-795B7976FE37}" srcOrd="1" destOrd="0" presId="urn:microsoft.com/office/officeart/2005/8/layout/hierarchy3"/>
    <dgm:cxn modelId="{F64D68A3-53E9-4BFE-BF19-66A35D74DB7A}" type="presParOf" srcId="{FF7FA671-D518-4B07-9CC5-795B7976FE37}" destId="{5C57847F-86D4-4C90-AA15-DD8E216854DB}" srcOrd="0" destOrd="0" presId="urn:microsoft.com/office/officeart/2005/8/layout/hierarchy3"/>
    <dgm:cxn modelId="{4FB8F956-76A7-4023-9CCD-E80B860570AA}" type="presParOf" srcId="{FF7FA671-D518-4B07-9CC5-795B7976FE37}" destId="{D7C52D2E-1B2F-4872-B761-BA337E1B9375}" srcOrd="1" destOrd="0" presId="urn:microsoft.com/office/officeart/2005/8/layout/hierarchy3"/>
    <dgm:cxn modelId="{1CF5972C-F24F-4A0A-93F5-F2C377BAC657}" type="presParOf" srcId="{FF7FA671-D518-4B07-9CC5-795B7976FE37}" destId="{5B5BD3B6-A58C-4FE1-9374-E80DF0DDC215}" srcOrd="2" destOrd="0" presId="urn:microsoft.com/office/officeart/2005/8/layout/hierarchy3"/>
    <dgm:cxn modelId="{C112088C-10D5-4046-BADB-6573BA36DA54}" type="presParOf" srcId="{FF7FA671-D518-4B07-9CC5-795B7976FE37}" destId="{D4ED0970-3F74-42D6-8B62-3DB4835B5E0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EE6911-DE88-49D2-9C12-1C4EBAFC508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CBC1065-2859-4EC1-A3DD-ABBEE736FE55}">
      <dgm:prSet phldrT="[Text]"/>
      <dgm:spPr>
        <a:solidFill>
          <a:schemeClr val="accent3">
            <a:lumMod val="60000"/>
            <a:lumOff val="40000"/>
          </a:schemeClr>
        </a:solidFill>
      </dgm:spPr>
      <dgm:t>
        <a:bodyPr/>
        <a:lstStyle/>
        <a:p>
          <a:pPr algn="ctr"/>
          <a:r>
            <a:rPr lang="en-US" dirty="0">
              <a:solidFill>
                <a:schemeClr val="tx1"/>
              </a:solidFill>
            </a:rPr>
            <a:t>Slow Breathing</a:t>
          </a:r>
        </a:p>
      </dgm:t>
    </dgm:pt>
    <dgm:pt modelId="{04624A2B-8038-4DCD-BE49-036FF8F9A133}" type="parTrans" cxnId="{5515886A-E2FC-4C4B-A04A-977EA0E2739F}">
      <dgm:prSet/>
      <dgm:spPr/>
      <dgm:t>
        <a:bodyPr/>
        <a:lstStyle/>
        <a:p>
          <a:endParaRPr lang="en-US">
            <a:solidFill>
              <a:schemeClr val="tx1"/>
            </a:solidFill>
          </a:endParaRPr>
        </a:p>
      </dgm:t>
    </dgm:pt>
    <dgm:pt modelId="{1390F9E6-8E39-49A4-AF2B-89CA5A68E8C4}" type="sibTrans" cxnId="{5515886A-E2FC-4C4B-A04A-977EA0E2739F}">
      <dgm:prSet/>
      <dgm:spPr>
        <a:solidFill>
          <a:schemeClr val="accent2">
            <a:lumMod val="75000"/>
            <a:alpha val="90000"/>
          </a:schemeClr>
        </a:solidFill>
      </dgm:spPr>
      <dgm:t>
        <a:bodyPr/>
        <a:lstStyle/>
        <a:p>
          <a:endParaRPr lang="en-US" dirty="0">
            <a:solidFill>
              <a:schemeClr val="tx1"/>
            </a:solidFill>
          </a:endParaRPr>
        </a:p>
      </dgm:t>
    </dgm:pt>
    <dgm:pt modelId="{49446F3E-4B74-4231-9213-D8185655F3AD}">
      <dgm:prSet phldrT="[Text]"/>
      <dgm:spPr>
        <a:solidFill>
          <a:schemeClr val="accent3">
            <a:lumMod val="60000"/>
            <a:lumOff val="40000"/>
          </a:schemeClr>
        </a:solidFill>
      </dgm:spPr>
      <dgm:t>
        <a:bodyPr/>
        <a:lstStyle/>
        <a:p>
          <a:pPr algn="ctr"/>
          <a:r>
            <a:rPr lang="en-US" dirty="0">
              <a:solidFill>
                <a:schemeClr val="tx1"/>
              </a:solidFill>
            </a:rPr>
            <a:t>Lack of oxygen may cause brain damage</a:t>
          </a:r>
        </a:p>
      </dgm:t>
    </dgm:pt>
    <dgm:pt modelId="{114B2D8D-27E4-45E4-9B1D-F1929C8D9B5B}" type="parTrans" cxnId="{630575BD-8353-4BA1-B56A-050CCA0066FC}">
      <dgm:prSet/>
      <dgm:spPr/>
      <dgm:t>
        <a:bodyPr/>
        <a:lstStyle/>
        <a:p>
          <a:endParaRPr lang="en-US">
            <a:solidFill>
              <a:schemeClr val="tx1"/>
            </a:solidFill>
          </a:endParaRPr>
        </a:p>
      </dgm:t>
    </dgm:pt>
    <dgm:pt modelId="{4E7705A2-8BF2-469F-97F0-B3630E28B791}" type="sibTrans" cxnId="{630575BD-8353-4BA1-B56A-050CCA0066FC}">
      <dgm:prSet/>
      <dgm:spPr>
        <a:solidFill>
          <a:schemeClr val="accent2">
            <a:lumMod val="75000"/>
            <a:alpha val="90000"/>
          </a:schemeClr>
        </a:solidFill>
      </dgm:spPr>
      <dgm:t>
        <a:bodyPr/>
        <a:lstStyle/>
        <a:p>
          <a:endParaRPr lang="en-US" dirty="0">
            <a:solidFill>
              <a:schemeClr val="tx1"/>
            </a:solidFill>
          </a:endParaRPr>
        </a:p>
      </dgm:t>
    </dgm:pt>
    <dgm:pt modelId="{B0F4A1F2-30EC-4261-8F0F-FB1DB2D59429}">
      <dgm:prSet phldrT="[Text]"/>
      <dgm:spPr>
        <a:solidFill>
          <a:schemeClr val="accent3">
            <a:lumMod val="60000"/>
            <a:lumOff val="40000"/>
          </a:schemeClr>
        </a:solidFill>
      </dgm:spPr>
      <dgm:t>
        <a:bodyPr/>
        <a:lstStyle/>
        <a:p>
          <a:pPr algn="ctr"/>
          <a:r>
            <a:rPr lang="en-US" dirty="0">
              <a:solidFill>
                <a:schemeClr val="tx1"/>
              </a:solidFill>
            </a:rPr>
            <a:t>Heart Stops</a:t>
          </a:r>
        </a:p>
      </dgm:t>
    </dgm:pt>
    <dgm:pt modelId="{A2BADE78-10FE-4AED-8C70-4DC9980DD2DC}" type="parTrans" cxnId="{C914F730-B2EC-4497-8ADB-4A06A71C15BD}">
      <dgm:prSet/>
      <dgm:spPr/>
      <dgm:t>
        <a:bodyPr/>
        <a:lstStyle/>
        <a:p>
          <a:endParaRPr lang="en-US">
            <a:solidFill>
              <a:schemeClr val="tx1"/>
            </a:solidFill>
          </a:endParaRPr>
        </a:p>
      </dgm:t>
    </dgm:pt>
    <dgm:pt modelId="{679106D0-4C8C-49AC-9E41-DCB4812CB3DA}" type="sibTrans" cxnId="{C914F730-B2EC-4497-8ADB-4A06A71C15BD}">
      <dgm:prSet/>
      <dgm:spPr>
        <a:solidFill>
          <a:schemeClr val="accent2">
            <a:lumMod val="75000"/>
            <a:alpha val="90000"/>
          </a:schemeClr>
        </a:solidFill>
      </dgm:spPr>
      <dgm:t>
        <a:bodyPr/>
        <a:lstStyle/>
        <a:p>
          <a:endParaRPr lang="en-US" dirty="0">
            <a:solidFill>
              <a:schemeClr val="tx1"/>
            </a:solidFill>
          </a:endParaRPr>
        </a:p>
      </dgm:t>
    </dgm:pt>
    <dgm:pt modelId="{AE2E5EF1-B1C3-42FC-9DA9-E6C2F6D985A2}">
      <dgm:prSet phldrT="[Text]"/>
      <dgm:spPr>
        <a:solidFill>
          <a:schemeClr val="accent3">
            <a:lumMod val="60000"/>
            <a:lumOff val="40000"/>
          </a:schemeClr>
        </a:solidFill>
      </dgm:spPr>
      <dgm:t>
        <a:bodyPr/>
        <a:lstStyle/>
        <a:p>
          <a:pPr algn="ctr"/>
          <a:r>
            <a:rPr lang="en-US" dirty="0">
              <a:solidFill>
                <a:schemeClr val="tx1"/>
              </a:solidFill>
            </a:rPr>
            <a:t>Breathing Stops</a:t>
          </a:r>
        </a:p>
      </dgm:t>
    </dgm:pt>
    <dgm:pt modelId="{09841862-A100-4DE3-8F42-6CF1EB6ED49B}" type="parTrans" cxnId="{EAC96B7F-F493-407B-A326-A1F171033BF1}">
      <dgm:prSet/>
      <dgm:spPr/>
      <dgm:t>
        <a:bodyPr/>
        <a:lstStyle/>
        <a:p>
          <a:endParaRPr lang="en-US">
            <a:solidFill>
              <a:schemeClr val="tx1"/>
            </a:solidFill>
          </a:endParaRPr>
        </a:p>
      </dgm:t>
    </dgm:pt>
    <dgm:pt modelId="{6B8D7A86-3224-4313-9542-D9A23D03FCE6}" type="sibTrans" cxnId="{EAC96B7F-F493-407B-A326-A1F171033BF1}">
      <dgm:prSet/>
      <dgm:spPr>
        <a:solidFill>
          <a:schemeClr val="accent2">
            <a:lumMod val="75000"/>
            <a:alpha val="90000"/>
          </a:schemeClr>
        </a:solidFill>
      </dgm:spPr>
      <dgm:t>
        <a:bodyPr/>
        <a:lstStyle/>
        <a:p>
          <a:endParaRPr lang="en-US" dirty="0">
            <a:solidFill>
              <a:schemeClr val="tx1"/>
            </a:solidFill>
          </a:endParaRPr>
        </a:p>
      </dgm:t>
    </dgm:pt>
    <dgm:pt modelId="{0C5D5787-F00B-4E0C-900E-2DCD7EDF9DA7}">
      <dgm:prSet phldrT="[Text]"/>
      <dgm:spPr>
        <a:solidFill>
          <a:schemeClr val="accent3">
            <a:lumMod val="60000"/>
            <a:lumOff val="40000"/>
          </a:schemeClr>
        </a:solidFill>
      </dgm:spPr>
      <dgm:t>
        <a:bodyPr/>
        <a:lstStyle/>
        <a:p>
          <a:pPr algn="ctr"/>
          <a:r>
            <a:rPr lang="en-US" dirty="0">
              <a:solidFill>
                <a:schemeClr val="tx1"/>
              </a:solidFill>
            </a:rPr>
            <a:t>Seizure, stroke, or even death</a:t>
          </a:r>
        </a:p>
      </dgm:t>
    </dgm:pt>
    <dgm:pt modelId="{47E18BFD-7AAD-42AF-ACDC-B3D6CF4CCE1C}" type="parTrans" cxnId="{027CE2A1-D718-45E7-8033-A565016031FE}">
      <dgm:prSet/>
      <dgm:spPr/>
      <dgm:t>
        <a:bodyPr/>
        <a:lstStyle/>
        <a:p>
          <a:endParaRPr lang="en-US">
            <a:solidFill>
              <a:schemeClr val="tx1"/>
            </a:solidFill>
          </a:endParaRPr>
        </a:p>
      </dgm:t>
    </dgm:pt>
    <dgm:pt modelId="{1DE239E0-072A-47EE-8F2A-C05EF32AC7DB}" type="sibTrans" cxnId="{027CE2A1-D718-45E7-8033-A565016031FE}">
      <dgm:prSet/>
      <dgm:spPr/>
      <dgm:t>
        <a:bodyPr/>
        <a:lstStyle/>
        <a:p>
          <a:endParaRPr lang="en-US">
            <a:solidFill>
              <a:schemeClr val="tx1"/>
            </a:solidFill>
          </a:endParaRPr>
        </a:p>
      </dgm:t>
    </dgm:pt>
    <dgm:pt modelId="{B7137828-9491-4BBF-8EA0-B4E05AC8A97B}" type="pres">
      <dgm:prSet presAssocID="{E2EE6911-DE88-49D2-9C12-1C4EBAFC508B}" presName="outerComposite" presStyleCnt="0">
        <dgm:presLayoutVars>
          <dgm:chMax val="5"/>
          <dgm:dir/>
          <dgm:resizeHandles val="exact"/>
        </dgm:presLayoutVars>
      </dgm:prSet>
      <dgm:spPr/>
    </dgm:pt>
    <dgm:pt modelId="{BD2348E3-ED73-4681-A623-6D4F66F7C34B}" type="pres">
      <dgm:prSet presAssocID="{E2EE6911-DE88-49D2-9C12-1C4EBAFC508B}" presName="dummyMaxCanvas" presStyleCnt="0">
        <dgm:presLayoutVars/>
      </dgm:prSet>
      <dgm:spPr/>
    </dgm:pt>
    <dgm:pt modelId="{B1CE7B19-0AC4-486A-8A30-3A2C73F7E222}" type="pres">
      <dgm:prSet presAssocID="{E2EE6911-DE88-49D2-9C12-1C4EBAFC508B}" presName="FiveNodes_1" presStyleLbl="node1" presStyleIdx="0" presStyleCnt="5" custLinFactNeighborX="-1008" custLinFactNeighborY="10435">
        <dgm:presLayoutVars>
          <dgm:bulletEnabled val="1"/>
        </dgm:presLayoutVars>
      </dgm:prSet>
      <dgm:spPr/>
    </dgm:pt>
    <dgm:pt modelId="{26A0BCCA-B0EF-4074-B1CC-2FBB36112840}" type="pres">
      <dgm:prSet presAssocID="{E2EE6911-DE88-49D2-9C12-1C4EBAFC508B}" presName="FiveNodes_2" presStyleLbl="node1" presStyleIdx="1" presStyleCnt="5">
        <dgm:presLayoutVars>
          <dgm:bulletEnabled val="1"/>
        </dgm:presLayoutVars>
      </dgm:prSet>
      <dgm:spPr/>
    </dgm:pt>
    <dgm:pt modelId="{4EFEF7D2-E68D-42C0-B55B-115FC6B06598}" type="pres">
      <dgm:prSet presAssocID="{E2EE6911-DE88-49D2-9C12-1C4EBAFC508B}" presName="FiveNodes_3" presStyleLbl="node1" presStyleIdx="2" presStyleCnt="5">
        <dgm:presLayoutVars>
          <dgm:bulletEnabled val="1"/>
        </dgm:presLayoutVars>
      </dgm:prSet>
      <dgm:spPr/>
    </dgm:pt>
    <dgm:pt modelId="{63A0DE4E-7B54-4875-8F22-2CA916C10841}" type="pres">
      <dgm:prSet presAssocID="{E2EE6911-DE88-49D2-9C12-1C4EBAFC508B}" presName="FiveNodes_4" presStyleLbl="node1" presStyleIdx="3" presStyleCnt="5">
        <dgm:presLayoutVars>
          <dgm:bulletEnabled val="1"/>
        </dgm:presLayoutVars>
      </dgm:prSet>
      <dgm:spPr/>
    </dgm:pt>
    <dgm:pt modelId="{1B0D4CE3-154A-4D89-9B43-512F628AEB40}" type="pres">
      <dgm:prSet presAssocID="{E2EE6911-DE88-49D2-9C12-1C4EBAFC508B}" presName="FiveNodes_5" presStyleLbl="node1" presStyleIdx="4" presStyleCnt="5">
        <dgm:presLayoutVars>
          <dgm:bulletEnabled val="1"/>
        </dgm:presLayoutVars>
      </dgm:prSet>
      <dgm:spPr/>
    </dgm:pt>
    <dgm:pt modelId="{C0ACFCE1-CC9C-4C9A-AA7E-6A75861A1493}" type="pres">
      <dgm:prSet presAssocID="{E2EE6911-DE88-49D2-9C12-1C4EBAFC508B}" presName="FiveConn_1-2" presStyleLbl="fgAccFollowNode1" presStyleIdx="0" presStyleCnt="4">
        <dgm:presLayoutVars>
          <dgm:bulletEnabled val="1"/>
        </dgm:presLayoutVars>
      </dgm:prSet>
      <dgm:spPr/>
    </dgm:pt>
    <dgm:pt modelId="{9905D0EF-8846-4FC7-8CF0-974DE36603B0}" type="pres">
      <dgm:prSet presAssocID="{E2EE6911-DE88-49D2-9C12-1C4EBAFC508B}" presName="FiveConn_2-3" presStyleLbl="fgAccFollowNode1" presStyleIdx="1" presStyleCnt="4">
        <dgm:presLayoutVars>
          <dgm:bulletEnabled val="1"/>
        </dgm:presLayoutVars>
      </dgm:prSet>
      <dgm:spPr/>
    </dgm:pt>
    <dgm:pt modelId="{5EF58B2C-037B-4E42-85AD-B943BB43FF84}" type="pres">
      <dgm:prSet presAssocID="{E2EE6911-DE88-49D2-9C12-1C4EBAFC508B}" presName="FiveConn_3-4" presStyleLbl="fgAccFollowNode1" presStyleIdx="2" presStyleCnt="4">
        <dgm:presLayoutVars>
          <dgm:bulletEnabled val="1"/>
        </dgm:presLayoutVars>
      </dgm:prSet>
      <dgm:spPr/>
    </dgm:pt>
    <dgm:pt modelId="{A63D850D-D6A6-4F75-B5AB-FAC773C0D0E5}" type="pres">
      <dgm:prSet presAssocID="{E2EE6911-DE88-49D2-9C12-1C4EBAFC508B}" presName="FiveConn_4-5" presStyleLbl="fgAccFollowNode1" presStyleIdx="3" presStyleCnt="4">
        <dgm:presLayoutVars>
          <dgm:bulletEnabled val="1"/>
        </dgm:presLayoutVars>
      </dgm:prSet>
      <dgm:spPr/>
    </dgm:pt>
    <dgm:pt modelId="{199A507A-FA22-44C6-8AD2-96633DA14AAA}" type="pres">
      <dgm:prSet presAssocID="{E2EE6911-DE88-49D2-9C12-1C4EBAFC508B}" presName="FiveNodes_1_text" presStyleLbl="node1" presStyleIdx="4" presStyleCnt="5">
        <dgm:presLayoutVars>
          <dgm:bulletEnabled val="1"/>
        </dgm:presLayoutVars>
      </dgm:prSet>
      <dgm:spPr/>
    </dgm:pt>
    <dgm:pt modelId="{8D51F167-A664-4822-B6FA-F10E781E0958}" type="pres">
      <dgm:prSet presAssocID="{E2EE6911-DE88-49D2-9C12-1C4EBAFC508B}" presName="FiveNodes_2_text" presStyleLbl="node1" presStyleIdx="4" presStyleCnt="5">
        <dgm:presLayoutVars>
          <dgm:bulletEnabled val="1"/>
        </dgm:presLayoutVars>
      </dgm:prSet>
      <dgm:spPr/>
    </dgm:pt>
    <dgm:pt modelId="{B5AAE6B1-4520-4D34-9F4D-2A713F99C6FC}" type="pres">
      <dgm:prSet presAssocID="{E2EE6911-DE88-49D2-9C12-1C4EBAFC508B}" presName="FiveNodes_3_text" presStyleLbl="node1" presStyleIdx="4" presStyleCnt="5">
        <dgm:presLayoutVars>
          <dgm:bulletEnabled val="1"/>
        </dgm:presLayoutVars>
      </dgm:prSet>
      <dgm:spPr/>
    </dgm:pt>
    <dgm:pt modelId="{82480BDF-167B-4944-8A1B-F3D42F849126}" type="pres">
      <dgm:prSet presAssocID="{E2EE6911-DE88-49D2-9C12-1C4EBAFC508B}" presName="FiveNodes_4_text" presStyleLbl="node1" presStyleIdx="4" presStyleCnt="5">
        <dgm:presLayoutVars>
          <dgm:bulletEnabled val="1"/>
        </dgm:presLayoutVars>
      </dgm:prSet>
      <dgm:spPr/>
    </dgm:pt>
    <dgm:pt modelId="{AE814810-CB4C-4CE2-ADCE-CD4A2EE4F202}" type="pres">
      <dgm:prSet presAssocID="{E2EE6911-DE88-49D2-9C12-1C4EBAFC508B}" presName="FiveNodes_5_text" presStyleLbl="node1" presStyleIdx="4" presStyleCnt="5">
        <dgm:presLayoutVars>
          <dgm:bulletEnabled val="1"/>
        </dgm:presLayoutVars>
      </dgm:prSet>
      <dgm:spPr/>
    </dgm:pt>
  </dgm:ptLst>
  <dgm:cxnLst>
    <dgm:cxn modelId="{8F4BD816-CE0A-45B4-A3C3-69204574B13A}" type="presOf" srcId="{AE2E5EF1-B1C3-42FC-9DA9-E6C2F6D985A2}" destId="{26A0BCCA-B0EF-4074-B1CC-2FBB36112840}" srcOrd="0" destOrd="0" presId="urn:microsoft.com/office/officeart/2005/8/layout/vProcess5"/>
    <dgm:cxn modelId="{33F3631E-5DA7-4E29-8222-4CB7DFDFEF01}" type="presOf" srcId="{1390F9E6-8E39-49A4-AF2B-89CA5A68E8C4}" destId="{C0ACFCE1-CC9C-4C9A-AA7E-6A75861A1493}" srcOrd="0" destOrd="0" presId="urn:microsoft.com/office/officeart/2005/8/layout/vProcess5"/>
    <dgm:cxn modelId="{608C0921-12B0-4870-B40F-98E77F2689DB}" type="presOf" srcId="{8CBC1065-2859-4EC1-A3DD-ABBEE736FE55}" destId="{199A507A-FA22-44C6-8AD2-96633DA14AAA}" srcOrd="1" destOrd="0" presId="urn:microsoft.com/office/officeart/2005/8/layout/vProcess5"/>
    <dgm:cxn modelId="{C914F730-B2EC-4497-8ADB-4A06A71C15BD}" srcId="{E2EE6911-DE88-49D2-9C12-1C4EBAFC508B}" destId="{B0F4A1F2-30EC-4261-8F0F-FB1DB2D59429}" srcOrd="3" destOrd="0" parTransId="{A2BADE78-10FE-4AED-8C70-4DC9980DD2DC}" sibTransId="{679106D0-4C8C-49AC-9E41-DCB4812CB3DA}"/>
    <dgm:cxn modelId="{A080A45B-D0F2-408B-90FC-6291C3FABEE8}" type="presOf" srcId="{B0F4A1F2-30EC-4261-8F0F-FB1DB2D59429}" destId="{82480BDF-167B-4944-8A1B-F3D42F849126}" srcOrd="1" destOrd="0" presId="urn:microsoft.com/office/officeart/2005/8/layout/vProcess5"/>
    <dgm:cxn modelId="{821CBB47-1945-4C51-98CE-6D82F7FBEB99}" type="presOf" srcId="{6B8D7A86-3224-4313-9542-D9A23D03FCE6}" destId="{9905D0EF-8846-4FC7-8CF0-974DE36603B0}" srcOrd="0" destOrd="0" presId="urn:microsoft.com/office/officeart/2005/8/layout/vProcess5"/>
    <dgm:cxn modelId="{9D747869-A560-423E-80E5-A38CEF4B9507}" type="presOf" srcId="{0C5D5787-F00B-4E0C-900E-2DCD7EDF9DA7}" destId="{AE814810-CB4C-4CE2-ADCE-CD4A2EE4F202}" srcOrd="1" destOrd="0" presId="urn:microsoft.com/office/officeart/2005/8/layout/vProcess5"/>
    <dgm:cxn modelId="{5515886A-E2FC-4C4B-A04A-977EA0E2739F}" srcId="{E2EE6911-DE88-49D2-9C12-1C4EBAFC508B}" destId="{8CBC1065-2859-4EC1-A3DD-ABBEE736FE55}" srcOrd="0" destOrd="0" parTransId="{04624A2B-8038-4DCD-BE49-036FF8F9A133}" sibTransId="{1390F9E6-8E39-49A4-AF2B-89CA5A68E8C4}"/>
    <dgm:cxn modelId="{0960DA4B-F5E6-4B45-9893-C6927A906FBF}" type="presOf" srcId="{679106D0-4C8C-49AC-9E41-DCB4812CB3DA}" destId="{A63D850D-D6A6-4F75-B5AB-FAC773C0D0E5}" srcOrd="0" destOrd="0" presId="urn:microsoft.com/office/officeart/2005/8/layout/vProcess5"/>
    <dgm:cxn modelId="{E3233977-542E-47D8-A730-036E58430D6D}" type="presOf" srcId="{E2EE6911-DE88-49D2-9C12-1C4EBAFC508B}" destId="{B7137828-9491-4BBF-8EA0-B4E05AC8A97B}" srcOrd="0" destOrd="0" presId="urn:microsoft.com/office/officeart/2005/8/layout/vProcess5"/>
    <dgm:cxn modelId="{A2298279-92CE-4406-8EE3-66E36E3AFB50}" type="presOf" srcId="{49446F3E-4B74-4231-9213-D8185655F3AD}" destId="{B5AAE6B1-4520-4D34-9F4D-2A713F99C6FC}" srcOrd="1" destOrd="0" presId="urn:microsoft.com/office/officeart/2005/8/layout/vProcess5"/>
    <dgm:cxn modelId="{438C177F-B093-41C8-98EC-C504FAD3F105}" type="presOf" srcId="{49446F3E-4B74-4231-9213-D8185655F3AD}" destId="{4EFEF7D2-E68D-42C0-B55B-115FC6B06598}" srcOrd="0" destOrd="0" presId="urn:microsoft.com/office/officeart/2005/8/layout/vProcess5"/>
    <dgm:cxn modelId="{EAC96B7F-F493-407B-A326-A1F171033BF1}" srcId="{E2EE6911-DE88-49D2-9C12-1C4EBAFC508B}" destId="{AE2E5EF1-B1C3-42FC-9DA9-E6C2F6D985A2}" srcOrd="1" destOrd="0" parTransId="{09841862-A100-4DE3-8F42-6CF1EB6ED49B}" sibTransId="{6B8D7A86-3224-4313-9542-D9A23D03FCE6}"/>
    <dgm:cxn modelId="{D30EC592-7AEE-4697-BE68-709B86906088}" type="presOf" srcId="{AE2E5EF1-B1C3-42FC-9DA9-E6C2F6D985A2}" destId="{8D51F167-A664-4822-B6FA-F10E781E0958}" srcOrd="1" destOrd="0" presId="urn:microsoft.com/office/officeart/2005/8/layout/vProcess5"/>
    <dgm:cxn modelId="{16142F9C-79FA-4475-86BC-E1FE1FFB90F3}" type="presOf" srcId="{0C5D5787-F00B-4E0C-900E-2DCD7EDF9DA7}" destId="{1B0D4CE3-154A-4D89-9B43-512F628AEB40}" srcOrd="0" destOrd="0" presId="urn:microsoft.com/office/officeart/2005/8/layout/vProcess5"/>
    <dgm:cxn modelId="{027CE2A1-D718-45E7-8033-A565016031FE}" srcId="{E2EE6911-DE88-49D2-9C12-1C4EBAFC508B}" destId="{0C5D5787-F00B-4E0C-900E-2DCD7EDF9DA7}" srcOrd="4" destOrd="0" parTransId="{47E18BFD-7AAD-42AF-ACDC-B3D6CF4CCE1C}" sibTransId="{1DE239E0-072A-47EE-8F2A-C05EF32AC7DB}"/>
    <dgm:cxn modelId="{CC867EB0-D812-4202-BEFF-9DE58BEF95BE}" type="presOf" srcId="{4E7705A2-8BF2-469F-97F0-B3630E28B791}" destId="{5EF58B2C-037B-4E42-85AD-B943BB43FF84}" srcOrd="0" destOrd="0" presId="urn:microsoft.com/office/officeart/2005/8/layout/vProcess5"/>
    <dgm:cxn modelId="{630575BD-8353-4BA1-B56A-050CCA0066FC}" srcId="{E2EE6911-DE88-49D2-9C12-1C4EBAFC508B}" destId="{49446F3E-4B74-4231-9213-D8185655F3AD}" srcOrd="2" destOrd="0" parTransId="{114B2D8D-27E4-45E4-9B1D-F1929C8D9B5B}" sibTransId="{4E7705A2-8BF2-469F-97F0-B3630E28B791}"/>
    <dgm:cxn modelId="{44FB96C8-38DB-49E0-AF74-F3ECD5246763}" type="presOf" srcId="{8CBC1065-2859-4EC1-A3DD-ABBEE736FE55}" destId="{B1CE7B19-0AC4-486A-8A30-3A2C73F7E222}" srcOrd="0" destOrd="0" presId="urn:microsoft.com/office/officeart/2005/8/layout/vProcess5"/>
    <dgm:cxn modelId="{9A43CAFF-622A-4B2B-8D09-B53AC448BA62}" type="presOf" srcId="{B0F4A1F2-30EC-4261-8F0F-FB1DB2D59429}" destId="{63A0DE4E-7B54-4875-8F22-2CA916C10841}" srcOrd="0" destOrd="0" presId="urn:microsoft.com/office/officeart/2005/8/layout/vProcess5"/>
    <dgm:cxn modelId="{D57D088E-7691-4B04-AA1A-A118994B2863}" type="presParOf" srcId="{B7137828-9491-4BBF-8EA0-B4E05AC8A97B}" destId="{BD2348E3-ED73-4681-A623-6D4F66F7C34B}" srcOrd="0" destOrd="0" presId="urn:microsoft.com/office/officeart/2005/8/layout/vProcess5"/>
    <dgm:cxn modelId="{3F45B88E-F506-45B5-A741-EB0F895641EC}" type="presParOf" srcId="{B7137828-9491-4BBF-8EA0-B4E05AC8A97B}" destId="{B1CE7B19-0AC4-486A-8A30-3A2C73F7E222}" srcOrd="1" destOrd="0" presId="urn:microsoft.com/office/officeart/2005/8/layout/vProcess5"/>
    <dgm:cxn modelId="{B15B553D-EA1C-49E9-8C28-827275F68CC1}" type="presParOf" srcId="{B7137828-9491-4BBF-8EA0-B4E05AC8A97B}" destId="{26A0BCCA-B0EF-4074-B1CC-2FBB36112840}" srcOrd="2" destOrd="0" presId="urn:microsoft.com/office/officeart/2005/8/layout/vProcess5"/>
    <dgm:cxn modelId="{38B404FB-204C-4622-89A6-68F6A0E64B01}" type="presParOf" srcId="{B7137828-9491-4BBF-8EA0-B4E05AC8A97B}" destId="{4EFEF7D2-E68D-42C0-B55B-115FC6B06598}" srcOrd="3" destOrd="0" presId="urn:microsoft.com/office/officeart/2005/8/layout/vProcess5"/>
    <dgm:cxn modelId="{DBDE8305-4EBC-4639-B792-2AE444601A39}" type="presParOf" srcId="{B7137828-9491-4BBF-8EA0-B4E05AC8A97B}" destId="{63A0DE4E-7B54-4875-8F22-2CA916C10841}" srcOrd="4" destOrd="0" presId="urn:microsoft.com/office/officeart/2005/8/layout/vProcess5"/>
    <dgm:cxn modelId="{CA8ADA60-AE51-4E6C-B270-0815A8470E2F}" type="presParOf" srcId="{B7137828-9491-4BBF-8EA0-B4E05AC8A97B}" destId="{1B0D4CE3-154A-4D89-9B43-512F628AEB40}" srcOrd="5" destOrd="0" presId="urn:microsoft.com/office/officeart/2005/8/layout/vProcess5"/>
    <dgm:cxn modelId="{2856BC5D-A824-484A-A48E-FEDE8199595D}" type="presParOf" srcId="{B7137828-9491-4BBF-8EA0-B4E05AC8A97B}" destId="{C0ACFCE1-CC9C-4C9A-AA7E-6A75861A1493}" srcOrd="6" destOrd="0" presId="urn:microsoft.com/office/officeart/2005/8/layout/vProcess5"/>
    <dgm:cxn modelId="{A93DE26B-F48C-4E8D-9CD3-FFD9E2BB8EDD}" type="presParOf" srcId="{B7137828-9491-4BBF-8EA0-B4E05AC8A97B}" destId="{9905D0EF-8846-4FC7-8CF0-974DE36603B0}" srcOrd="7" destOrd="0" presId="urn:microsoft.com/office/officeart/2005/8/layout/vProcess5"/>
    <dgm:cxn modelId="{53F9F9BE-2B7B-432B-B731-498FB2CAF6DB}" type="presParOf" srcId="{B7137828-9491-4BBF-8EA0-B4E05AC8A97B}" destId="{5EF58B2C-037B-4E42-85AD-B943BB43FF84}" srcOrd="8" destOrd="0" presId="urn:microsoft.com/office/officeart/2005/8/layout/vProcess5"/>
    <dgm:cxn modelId="{87311CC8-86D9-48A7-9BD7-36B0A8FAFE6B}" type="presParOf" srcId="{B7137828-9491-4BBF-8EA0-B4E05AC8A97B}" destId="{A63D850D-D6A6-4F75-B5AB-FAC773C0D0E5}" srcOrd="9" destOrd="0" presId="urn:microsoft.com/office/officeart/2005/8/layout/vProcess5"/>
    <dgm:cxn modelId="{8B4D03FE-CA8D-41D3-8EB4-B3CB24A0106A}" type="presParOf" srcId="{B7137828-9491-4BBF-8EA0-B4E05AC8A97B}" destId="{199A507A-FA22-44C6-8AD2-96633DA14AAA}" srcOrd="10" destOrd="0" presId="urn:microsoft.com/office/officeart/2005/8/layout/vProcess5"/>
    <dgm:cxn modelId="{E3AA1759-4DA2-48CC-8BB4-65A6E2943746}" type="presParOf" srcId="{B7137828-9491-4BBF-8EA0-B4E05AC8A97B}" destId="{8D51F167-A664-4822-B6FA-F10E781E0958}" srcOrd="11" destOrd="0" presId="urn:microsoft.com/office/officeart/2005/8/layout/vProcess5"/>
    <dgm:cxn modelId="{B3E71D37-56DB-4F2F-B482-760AE99D1906}" type="presParOf" srcId="{B7137828-9491-4BBF-8EA0-B4E05AC8A97B}" destId="{B5AAE6B1-4520-4D34-9F4D-2A713F99C6FC}" srcOrd="12" destOrd="0" presId="urn:microsoft.com/office/officeart/2005/8/layout/vProcess5"/>
    <dgm:cxn modelId="{59F45AB5-D0E7-4ABF-903A-E7845ED106D1}" type="presParOf" srcId="{B7137828-9491-4BBF-8EA0-B4E05AC8A97B}" destId="{82480BDF-167B-4944-8A1B-F3D42F849126}" srcOrd="13" destOrd="0" presId="urn:microsoft.com/office/officeart/2005/8/layout/vProcess5"/>
    <dgm:cxn modelId="{73EE22F5-CB3E-4E63-BDBD-D6B51CCF83A1}" type="presParOf" srcId="{B7137828-9491-4BBF-8EA0-B4E05AC8A97B}" destId="{AE814810-CB4C-4CE2-ADCE-CD4A2EE4F20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1F4810-CAAC-4D68-939E-0CC21AB8C6FB}"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6113D2BA-87C1-468A-98E4-90391CA96C4D}">
      <dgm:prSet phldrT="[Text]" custT="1"/>
      <dgm:spPr>
        <a:solidFill>
          <a:srgbClr val="13ABCF"/>
        </a:solidFill>
      </dgm:spPr>
      <dgm:t>
        <a:bodyPr/>
        <a:lstStyle/>
        <a:p>
          <a:r>
            <a:rPr lang="en-US" sz="2400" dirty="0"/>
            <a:t>Switching between prescriptions </a:t>
          </a:r>
        </a:p>
      </dgm:t>
    </dgm:pt>
    <dgm:pt modelId="{137BAF94-EBE5-4AA7-9FC4-3C1A56E79332}" type="parTrans" cxnId="{D43A1748-7393-4308-9E85-D4867E490386}">
      <dgm:prSet/>
      <dgm:spPr/>
      <dgm:t>
        <a:bodyPr/>
        <a:lstStyle/>
        <a:p>
          <a:endParaRPr lang="en-US"/>
        </a:p>
      </dgm:t>
    </dgm:pt>
    <dgm:pt modelId="{3FFCA3EE-8D7D-4018-8DE2-22CC0349A7FF}" type="sibTrans" cxnId="{D43A1748-7393-4308-9E85-D4867E490386}">
      <dgm:prSet/>
      <dgm:spPr/>
      <dgm:t>
        <a:bodyPr/>
        <a:lstStyle/>
        <a:p>
          <a:endParaRPr lang="en-US"/>
        </a:p>
      </dgm:t>
    </dgm:pt>
    <dgm:pt modelId="{993F1FB3-22AA-416B-A463-DD105780ABE8}">
      <dgm:prSet/>
      <dgm:spPr>
        <a:solidFill>
          <a:srgbClr val="13ABCF"/>
        </a:solidFill>
      </dgm:spPr>
      <dgm:t>
        <a:bodyPr/>
        <a:lstStyle/>
        <a:p>
          <a:r>
            <a:rPr lang="en-US" dirty="0"/>
            <a:t>Mixing opioids with other substances</a:t>
          </a:r>
        </a:p>
      </dgm:t>
    </dgm:pt>
    <dgm:pt modelId="{02159B12-341B-4366-8518-268E17D665D6}" type="parTrans" cxnId="{B12ED8B3-8FFB-436F-9B13-9281FAFA6A83}">
      <dgm:prSet/>
      <dgm:spPr/>
      <dgm:t>
        <a:bodyPr/>
        <a:lstStyle/>
        <a:p>
          <a:endParaRPr lang="en-US"/>
        </a:p>
      </dgm:t>
    </dgm:pt>
    <dgm:pt modelId="{09BFA962-5350-4F8A-B21F-BAE9BCD5839A}" type="sibTrans" cxnId="{B12ED8B3-8FFB-436F-9B13-9281FAFA6A83}">
      <dgm:prSet/>
      <dgm:spPr/>
      <dgm:t>
        <a:bodyPr/>
        <a:lstStyle/>
        <a:p>
          <a:endParaRPr lang="en-US"/>
        </a:p>
      </dgm:t>
    </dgm:pt>
    <dgm:pt modelId="{59E9BAF0-4B77-4C54-BA12-69706988E0C3}">
      <dgm:prSet/>
      <dgm:spPr>
        <a:solidFill>
          <a:srgbClr val="13ABCF"/>
        </a:solidFill>
      </dgm:spPr>
      <dgm:t>
        <a:bodyPr/>
        <a:lstStyle/>
        <a:p>
          <a:r>
            <a:rPr lang="en-US" dirty="0"/>
            <a:t>Chronic medical conditions</a:t>
          </a:r>
        </a:p>
      </dgm:t>
    </dgm:pt>
    <dgm:pt modelId="{416ABB0C-01B3-430A-981D-80C68FCBAFA8}" type="parTrans" cxnId="{5A794B32-F0B0-4561-ACB9-6B4BBAEA0099}">
      <dgm:prSet/>
      <dgm:spPr/>
      <dgm:t>
        <a:bodyPr/>
        <a:lstStyle/>
        <a:p>
          <a:endParaRPr lang="en-US"/>
        </a:p>
      </dgm:t>
    </dgm:pt>
    <dgm:pt modelId="{4A05B603-AB14-4147-9F24-D1BE9BF93C2A}" type="sibTrans" cxnId="{5A794B32-F0B0-4561-ACB9-6B4BBAEA0099}">
      <dgm:prSet/>
      <dgm:spPr/>
      <dgm:t>
        <a:bodyPr/>
        <a:lstStyle/>
        <a:p>
          <a:endParaRPr lang="en-US"/>
        </a:p>
      </dgm:t>
    </dgm:pt>
    <dgm:pt modelId="{9806F18A-9517-4A68-9B47-56F423C6784C}">
      <dgm:prSet/>
      <dgm:spPr>
        <a:solidFill>
          <a:srgbClr val="13ABCF"/>
        </a:solidFill>
      </dgm:spPr>
      <dgm:t>
        <a:bodyPr/>
        <a:lstStyle/>
        <a:p>
          <a:r>
            <a:rPr lang="en-US" dirty="0"/>
            <a:t>Recent release from a detoxification program or incarceration</a:t>
          </a:r>
        </a:p>
      </dgm:t>
    </dgm:pt>
    <dgm:pt modelId="{A5C3A4BD-0C25-4DAF-8E6D-BB2B18D1491F}" type="parTrans" cxnId="{FBFF8E21-56D4-4F06-B73A-C1D6353820D2}">
      <dgm:prSet/>
      <dgm:spPr/>
      <dgm:t>
        <a:bodyPr/>
        <a:lstStyle/>
        <a:p>
          <a:endParaRPr lang="en-US"/>
        </a:p>
      </dgm:t>
    </dgm:pt>
    <dgm:pt modelId="{8763B8A5-2F20-4091-B1EC-B92C0C02DD62}" type="sibTrans" cxnId="{FBFF8E21-56D4-4F06-B73A-C1D6353820D2}">
      <dgm:prSet/>
      <dgm:spPr/>
      <dgm:t>
        <a:bodyPr/>
        <a:lstStyle/>
        <a:p>
          <a:endParaRPr lang="en-US"/>
        </a:p>
      </dgm:t>
    </dgm:pt>
    <dgm:pt modelId="{A2CE41B9-1D6C-4F0C-999C-D31BF10622BA}">
      <dgm:prSet/>
      <dgm:spPr>
        <a:solidFill>
          <a:srgbClr val="13ABCF"/>
        </a:solidFill>
      </dgm:spPr>
      <dgm:t>
        <a:bodyPr/>
        <a:lstStyle/>
        <a:p>
          <a:r>
            <a:rPr lang="en-US" dirty="0"/>
            <a:t>Discharge from emergency medical care after an opioid overdose</a:t>
          </a:r>
        </a:p>
      </dgm:t>
    </dgm:pt>
    <dgm:pt modelId="{06473A01-739B-427E-B4B1-759755B2256B}" type="sibTrans" cxnId="{44B1860C-298F-4C80-81A0-C6C0F1B78F71}">
      <dgm:prSet/>
      <dgm:spPr/>
      <dgm:t>
        <a:bodyPr/>
        <a:lstStyle/>
        <a:p>
          <a:endParaRPr lang="en-US"/>
        </a:p>
      </dgm:t>
    </dgm:pt>
    <dgm:pt modelId="{08B99506-E9E4-40FD-8AF0-3DB8874A3C30}" type="parTrans" cxnId="{44B1860C-298F-4C80-81A0-C6C0F1B78F71}">
      <dgm:prSet/>
      <dgm:spPr/>
      <dgm:t>
        <a:bodyPr/>
        <a:lstStyle/>
        <a:p>
          <a:endParaRPr lang="en-US"/>
        </a:p>
      </dgm:t>
    </dgm:pt>
    <dgm:pt modelId="{2E68F60D-8CF2-4151-ACB4-58E54D323EA0}" type="pres">
      <dgm:prSet presAssocID="{151F4810-CAAC-4D68-939E-0CC21AB8C6FB}" presName="diagram" presStyleCnt="0">
        <dgm:presLayoutVars>
          <dgm:dir/>
          <dgm:resizeHandles val="exact"/>
        </dgm:presLayoutVars>
      </dgm:prSet>
      <dgm:spPr/>
    </dgm:pt>
    <dgm:pt modelId="{B5A28523-4EB0-4609-9832-26D575D8F031}" type="pres">
      <dgm:prSet presAssocID="{6113D2BA-87C1-468A-98E4-90391CA96C4D}" presName="node" presStyleLbl="node1" presStyleIdx="0" presStyleCnt="5" custScaleX="172778" custScaleY="92275" custLinFactNeighborX="-6329" custLinFactNeighborY="9427">
        <dgm:presLayoutVars>
          <dgm:bulletEnabled val="1"/>
        </dgm:presLayoutVars>
      </dgm:prSet>
      <dgm:spPr/>
    </dgm:pt>
    <dgm:pt modelId="{95AD0193-E96C-4260-8223-FF9645C82641}" type="pres">
      <dgm:prSet presAssocID="{3FFCA3EE-8D7D-4018-8DE2-22CC0349A7FF}" presName="sibTrans" presStyleCnt="0"/>
      <dgm:spPr/>
    </dgm:pt>
    <dgm:pt modelId="{DA8CB1EB-942D-4F94-8198-BD88EDCC827F}" type="pres">
      <dgm:prSet presAssocID="{993F1FB3-22AA-416B-A463-DD105780ABE8}" presName="node" presStyleLbl="node1" presStyleIdx="1" presStyleCnt="5" custScaleX="178942" custScaleY="95846" custLinFactNeighborX="-1918" custLinFactNeighborY="60011">
        <dgm:presLayoutVars>
          <dgm:bulletEnabled val="1"/>
        </dgm:presLayoutVars>
      </dgm:prSet>
      <dgm:spPr/>
    </dgm:pt>
    <dgm:pt modelId="{0DDF5584-520B-46BE-B7DD-F7BE7268C17A}" type="pres">
      <dgm:prSet presAssocID="{09BFA962-5350-4F8A-B21F-BAE9BCD5839A}" presName="sibTrans" presStyleCnt="0"/>
      <dgm:spPr/>
    </dgm:pt>
    <dgm:pt modelId="{D6E3B8D6-B69B-4723-885C-B90FC0BC23D2}" type="pres">
      <dgm:prSet presAssocID="{59E9BAF0-4B77-4C54-BA12-69706988E0C3}" presName="node" presStyleLbl="node1" presStyleIdx="2" presStyleCnt="5" custScaleX="174246" custScaleY="89556" custLinFactNeighborX="-1311" custLinFactNeighborY="2886">
        <dgm:presLayoutVars>
          <dgm:bulletEnabled val="1"/>
        </dgm:presLayoutVars>
      </dgm:prSet>
      <dgm:spPr/>
    </dgm:pt>
    <dgm:pt modelId="{17E67EE2-2CC0-4F8E-9793-F00FBB3F1250}" type="pres">
      <dgm:prSet presAssocID="{4A05B603-AB14-4147-9F24-D1BE9BF93C2A}" presName="sibTrans" presStyleCnt="0"/>
      <dgm:spPr/>
    </dgm:pt>
    <dgm:pt modelId="{6B5B735D-57A7-42F2-A5C6-DF93B9766CAA}" type="pres">
      <dgm:prSet presAssocID="{9806F18A-9517-4A68-9B47-56F423C6784C}" presName="node" presStyleLbl="node1" presStyleIdx="3" presStyleCnt="5" custScaleX="173812" custScaleY="91045" custLinFactNeighborX="-289" custLinFactNeighborY="56810">
        <dgm:presLayoutVars>
          <dgm:bulletEnabled val="1"/>
        </dgm:presLayoutVars>
      </dgm:prSet>
      <dgm:spPr/>
    </dgm:pt>
    <dgm:pt modelId="{6FE19A2D-9474-4E3D-80C4-AD55DD8CF490}" type="pres">
      <dgm:prSet presAssocID="{8763B8A5-2F20-4091-B1EC-B92C0C02DD62}" presName="sibTrans" presStyleCnt="0"/>
      <dgm:spPr/>
    </dgm:pt>
    <dgm:pt modelId="{586AAB6E-D5DE-43CA-8FB3-7FA3F9909FC8}" type="pres">
      <dgm:prSet presAssocID="{A2CE41B9-1D6C-4F0C-999C-D31BF10622BA}" presName="node" presStyleLbl="node1" presStyleIdx="4" presStyleCnt="5" custScaleX="177901" custScaleY="94637" custLinFactNeighborX="-93582" custLinFactNeighborY="3942">
        <dgm:presLayoutVars>
          <dgm:bulletEnabled val="1"/>
        </dgm:presLayoutVars>
      </dgm:prSet>
      <dgm:spPr/>
    </dgm:pt>
  </dgm:ptLst>
  <dgm:cxnLst>
    <dgm:cxn modelId="{FA02370B-C1C1-4A31-B56B-EEF38F15DAB0}" type="presOf" srcId="{9806F18A-9517-4A68-9B47-56F423C6784C}" destId="{6B5B735D-57A7-42F2-A5C6-DF93B9766CAA}" srcOrd="0" destOrd="0" presId="urn:microsoft.com/office/officeart/2005/8/layout/default"/>
    <dgm:cxn modelId="{44B1860C-298F-4C80-81A0-C6C0F1B78F71}" srcId="{151F4810-CAAC-4D68-939E-0CC21AB8C6FB}" destId="{A2CE41B9-1D6C-4F0C-999C-D31BF10622BA}" srcOrd="4" destOrd="0" parTransId="{08B99506-E9E4-40FD-8AF0-3DB8874A3C30}" sibTransId="{06473A01-739B-427E-B4B1-759755B2256B}"/>
    <dgm:cxn modelId="{FBFF8E21-56D4-4F06-B73A-C1D6353820D2}" srcId="{151F4810-CAAC-4D68-939E-0CC21AB8C6FB}" destId="{9806F18A-9517-4A68-9B47-56F423C6784C}" srcOrd="3" destOrd="0" parTransId="{A5C3A4BD-0C25-4DAF-8E6D-BB2B18D1491F}" sibTransId="{8763B8A5-2F20-4091-B1EC-B92C0C02DD62}"/>
    <dgm:cxn modelId="{102F7524-6939-4573-A959-32A34CD2BB7E}" type="presOf" srcId="{151F4810-CAAC-4D68-939E-0CC21AB8C6FB}" destId="{2E68F60D-8CF2-4151-ACB4-58E54D323EA0}" srcOrd="0" destOrd="0" presId="urn:microsoft.com/office/officeart/2005/8/layout/default"/>
    <dgm:cxn modelId="{2F260526-5180-45B1-8C34-CEFBE1180598}" type="presOf" srcId="{A2CE41B9-1D6C-4F0C-999C-D31BF10622BA}" destId="{586AAB6E-D5DE-43CA-8FB3-7FA3F9909FC8}" srcOrd="0" destOrd="0" presId="urn:microsoft.com/office/officeart/2005/8/layout/default"/>
    <dgm:cxn modelId="{5A794B32-F0B0-4561-ACB9-6B4BBAEA0099}" srcId="{151F4810-CAAC-4D68-939E-0CC21AB8C6FB}" destId="{59E9BAF0-4B77-4C54-BA12-69706988E0C3}" srcOrd="2" destOrd="0" parTransId="{416ABB0C-01B3-430A-981D-80C68FCBAFA8}" sibTransId="{4A05B603-AB14-4147-9F24-D1BE9BF93C2A}"/>
    <dgm:cxn modelId="{ACE2233B-B385-4CAA-98EB-FD97C7AF2313}" type="presOf" srcId="{59E9BAF0-4B77-4C54-BA12-69706988E0C3}" destId="{D6E3B8D6-B69B-4723-885C-B90FC0BC23D2}" srcOrd="0" destOrd="0" presId="urn:microsoft.com/office/officeart/2005/8/layout/default"/>
    <dgm:cxn modelId="{D43A1748-7393-4308-9E85-D4867E490386}" srcId="{151F4810-CAAC-4D68-939E-0CC21AB8C6FB}" destId="{6113D2BA-87C1-468A-98E4-90391CA96C4D}" srcOrd="0" destOrd="0" parTransId="{137BAF94-EBE5-4AA7-9FC4-3C1A56E79332}" sibTransId="{3FFCA3EE-8D7D-4018-8DE2-22CC0349A7FF}"/>
    <dgm:cxn modelId="{31AAB89B-7A22-491C-BFC0-53F18377A5FB}" type="presOf" srcId="{6113D2BA-87C1-468A-98E4-90391CA96C4D}" destId="{B5A28523-4EB0-4609-9832-26D575D8F031}" srcOrd="0" destOrd="0" presId="urn:microsoft.com/office/officeart/2005/8/layout/default"/>
    <dgm:cxn modelId="{B12ED8B3-8FFB-436F-9B13-9281FAFA6A83}" srcId="{151F4810-CAAC-4D68-939E-0CC21AB8C6FB}" destId="{993F1FB3-22AA-416B-A463-DD105780ABE8}" srcOrd="1" destOrd="0" parTransId="{02159B12-341B-4366-8518-268E17D665D6}" sibTransId="{09BFA962-5350-4F8A-B21F-BAE9BCD5839A}"/>
    <dgm:cxn modelId="{60D8CAC8-B7DB-4734-AFF0-774A80565DA9}" type="presOf" srcId="{993F1FB3-22AA-416B-A463-DD105780ABE8}" destId="{DA8CB1EB-942D-4F94-8198-BD88EDCC827F}" srcOrd="0" destOrd="0" presId="urn:microsoft.com/office/officeart/2005/8/layout/default"/>
    <dgm:cxn modelId="{96D7020E-870C-4142-B7F4-51835F3A209F}" type="presParOf" srcId="{2E68F60D-8CF2-4151-ACB4-58E54D323EA0}" destId="{B5A28523-4EB0-4609-9832-26D575D8F031}" srcOrd="0" destOrd="0" presId="urn:microsoft.com/office/officeart/2005/8/layout/default"/>
    <dgm:cxn modelId="{E265C26C-FEAC-4410-BF85-9DC84E0029D1}" type="presParOf" srcId="{2E68F60D-8CF2-4151-ACB4-58E54D323EA0}" destId="{95AD0193-E96C-4260-8223-FF9645C82641}" srcOrd="1" destOrd="0" presId="urn:microsoft.com/office/officeart/2005/8/layout/default"/>
    <dgm:cxn modelId="{95FD6CDD-6658-4C5F-ADD3-828D32DEDFE2}" type="presParOf" srcId="{2E68F60D-8CF2-4151-ACB4-58E54D323EA0}" destId="{DA8CB1EB-942D-4F94-8198-BD88EDCC827F}" srcOrd="2" destOrd="0" presId="urn:microsoft.com/office/officeart/2005/8/layout/default"/>
    <dgm:cxn modelId="{C53B368F-A903-4BCA-A98E-2B8D05827B52}" type="presParOf" srcId="{2E68F60D-8CF2-4151-ACB4-58E54D323EA0}" destId="{0DDF5584-520B-46BE-B7DD-F7BE7268C17A}" srcOrd="3" destOrd="0" presId="urn:microsoft.com/office/officeart/2005/8/layout/default"/>
    <dgm:cxn modelId="{30EA8E1A-8E77-4D82-8071-E64A2C4D9877}" type="presParOf" srcId="{2E68F60D-8CF2-4151-ACB4-58E54D323EA0}" destId="{D6E3B8D6-B69B-4723-885C-B90FC0BC23D2}" srcOrd="4" destOrd="0" presId="urn:microsoft.com/office/officeart/2005/8/layout/default"/>
    <dgm:cxn modelId="{8131994D-B8E2-4911-9468-24C02084F5F7}" type="presParOf" srcId="{2E68F60D-8CF2-4151-ACB4-58E54D323EA0}" destId="{17E67EE2-2CC0-4F8E-9793-F00FBB3F1250}" srcOrd="5" destOrd="0" presId="urn:microsoft.com/office/officeart/2005/8/layout/default"/>
    <dgm:cxn modelId="{79B2E5A3-5412-48D8-B960-DAB0EBFAA1F7}" type="presParOf" srcId="{2E68F60D-8CF2-4151-ACB4-58E54D323EA0}" destId="{6B5B735D-57A7-42F2-A5C6-DF93B9766CAA}" srcOrd="6" destOrd="0" presId="urn:microsoft.com/office/officeart/2005/8/layout/default"/>
    <dgm:cxn modelId="{582804B1-39FC-4D4C-A0D1-763071B21990}" type="presParOf" srcId="{2E68F60D-8CF2-4151-ACB4-58E54D323EA0}" destId="{6FE19A2D-9474-4E3D-80C4-AD55DD8CF490}" srcOrd="7" destOrd="0" presId="urn:microsoft.com/office/officeart/2005/8/layout/default"/>
    <dgm:cxn modelId="{14363338-2CA8-4107-9B1E-13462042D6B0}" type="presParOf" srcId="{2E68F60D-8CF2-4151-ACB4-58E54D323EA0}" destId="{586AAB6E-D5DE-43CA-8FB3-7FA3F9909FC8}"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C1F518-DF89-408C-A504-FB6E887ADF5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46A433F-832D-4184-ADDD-2B65EF3D9C6C}">
      <dgm:prSet phldrT="[Text]"/>
      <dgm:spPr>
        <a:solidFill>
          <a:srgbClr val="108EAC"/>
        </a:solidFill>
      </dgm:spPr>
      <dgm:t>
        <a:bodyPr/>
        <a:lstStyle/>
        <a:p>
          <a:r>
            <a:rPr lang="en-US" dirty="0">
              <a:latin typeface="Book Antiqua" panose="02040602050305030304" pitchFamily="18" charset="0"/>
              <a:cs typeface="Adobe Devanagari" panose="02040503050201020203" pitchFamily="18" charset="0"/>
            </a:rPr>
            <a:t>For people with an opioid prescription</a:t>
          </a:r>
        </a:p>
      </dgm:t>
    </dgm:pt>
    <dgm:pt modelId="{63A7DF47-D639-4E1A-9F37-A8B996431567}" type="parTrans" cxnId="{A829B1EB-86EC-4747-8BAA-0C0C9ACFEC6B}">
      <dgm:prSet/>
      <dgm:spPr/>
      <dgm:t>
        <a:bodyPr/>
        <a:lstStyle/>
        <a:p>
          <a:endParaRPr lang="en-US">
            <a:latin typeface="Book Antiqua" panose="02040602050305030304" pitchFamily="18" charset="0"/>
            <a:cs typeface="Adobe Devanagari" panose="02040503050201020203" pitchFamily="18" charset="0"/>
          </a:endParaRPr>
        </a:p>
      </dgm:t>
    </dgm:pt>
    <dgm:pt modelId="{5D6C8791-10FB-4274-ACAA-46FE2973D387}" type="sibTrans" cxnId="{A829B1EB-86EC-4747-8BAA-0C0C9ACFEC6B}">
      <dgm:prSet/>
      <dgm:spPr/>
      <dgm:t>
        <a:bodyPr/>
        <a:lstStyle/>
        <a:p>
          <a:endParaRPr lang="en-US">
            <a:latin typeface="Book Antiqua" panose="02040602050305030304" pitchFamily="18" charset="0"/>
            <a:cs typeface="Adobe Devanagari" panose="02040503050201020203" pitchFamily="18" charset="0"/>
          </a:endParaRPr>
        </a:p>
      </dgm:t>
    </dgm:pt>
    <dgm:pt modelId="{F1CF8063-FA0A-4C23-B786-3F7FEBD5590A}">
      <dgm:prSet phldrT="[Text]" custT="1"/>
      <dgm:spPr/>
      <dgm:t>
        <a:bodyPr/>
        <a:lstStyle/>
        <a:p>
          <a:pPr>
            <a:buFont typeface="Arial" panose="020B0604020202020204" pitchFamily="34" charset="0"/>
            <a:buNone/>
          </a:pPr>
          <a:r>
            <a:rPr lang="en-US" sz="2400" dirty="0">
              <a:latin typeface="Book Antiqua" panose="02040602050305030304" pitchFamily="18" charset="0"/>
              <a:cs typeface="Adobe Devanagari" pitchFamily="18" charset="0"/>
            </a:rPr>
            <a:t>Take opioids only as prescribed</a:t>
          </a:r>
        </a:p>
      </dgm:t>
    </dgm:pt>
    <dgm:pt modelId="{3DFA38E6-DAA0-48ED-A630-0847939C326C}" type="parTrans" cxnId="{3907308D-8651-49DD-9C5A-D56C9C9E376E}">
      <dgm:prSet/>
      <dgm:spPr/>
      <dgm:t>
        <a:bodyPr/>
        <a:lstStyle/>
        <a:p>
          <a:endParaRPr lang="en-US">
            <a:latin typeface="Book Antiqua" panose="02040602050305030304" pitchFamily="18" charset="0"/>
            <a:cs typeface="Adobe Devanagari" panose="02040503050201020203" pitchFamily="18" charset="0"/>
          </a:endParaRPr>
        </a:p>
      </dgm:t>
    </dgm:pt>
    <dgm:pt modelId="{F466D004-8930-465D-A8AF-DA1ADA25DDEF}" type="sibTrans" cxnId="{3907308D-8651-49DD-9C5A-D56C9C9E376E}">
      <dgm:prSet/>
      <dgm:spPr/>
      <dgm:t>
        <a:bodyPr/>
        <a:lstStyle/>
        <a:p>
          <a:endParaRPr lang="en-US">
            <a:latin typeface="Book Antiqua" panose="02040602050305030304" pitchFamily="18" charset="0"/>
            <a:cs typeface="Adobe Devanagari" panose="02040503050201020203" pitchFamily="18" charset="0"/>
          </a:endParaRPr>
        </a:p>
      </dgm:t>
    </dgm:pt>
    <dgm:pt modelId="{ADFC4B81-C2B7-4F7F-B572-FC48B8F76C34}">
      <dgm:prSet phldrT="[Text]" custT="1"/>
      <dgm:spPr/>
      <dgm:t>
        <a:bodyPr/>
        <a:lstStyle/>
        <a:p>
          <a:r>
            <a:rPr lang="en-US" sz="2000" kern="1200" dirty="0">
              <a:solidFill>
                <a:prstClr val="black">
                  <a:hueOff val="0"/>
                  <a:satOff val="0"/>
                  <a:lumOff val="0"/>
                  <a:alphaOff val="0"/>
                </a:prstClr>
              </a:solidFill>
              <a:latin typeface="Book Antiqua" panose="02040602050305030304" pitchFamily="18" charset="0"/>
              <a:ea typeface="+mn-ea"/>
              <a:cs typeface="Adobe Devanagari" pitchFamily="18" charset="0"/>
            </a:rPr>
            <a:t>Do not mix with other drugs and/or alcohol</a:t>
          </a:r>
        </a:p>
      </dgm:t>
    </dgm:pt>
    <dgm:pt modelId="{0E76DA7C-961B-4C92-9799-7B895E009D65}" type="parTrans" cxnId="{924E5D74-27EE-49D3-A5A9-8945242CE9A1}">
      <dgm:prSet/>
      <dgm:spPr/>
      <dgm:t>
        <a:bodyPr/>
        <a:lstStyle/>
        <a:p>
          <a:endParaRPr lang="en-US">
            <a:latin typeface="Book Antiqua" panose="02040602050305030304" pitchFamily="18" charset="0"/>
            <a:cs typeface="Adobe Devanagari" panose="02040503050201020203" pitchFamily="18" charset="0"/>
          </a:endParaRPr>
        </a:p>
      </dgm:t>
    </dgm:pt>
    <dgm:pt modelId="{CA0AA232-9EB7-4DD2-AD6F-ACD96E7D37CF}" type="sibTrans" cxnId="{924E5D74-27EE-49D3-A5A9-8945242CE9A1}">
      <dgm:prSet/>
      <dgm:spPr/>
      <dgm:t>
        <a:bodyPr/>
        <a:lstStyle/>
        <a:p>
          <a:endParaRPr lang="en-US">
            <a:latin typeface="Book Antiqua" panose="02040602050305030304" pitchFamily="18" charset="0"/>
            <a:cs typeface="Adobe Devanagari" panose="02040503050201020203" pitchFamily="18" charset="0"/>
          </a:endParaRPr>
        </a:p>
      </dgm:t>
    </dgm:pt>
    <dgm:pt modelId="{F990A8FF-28E6-4CC7-B6E6-078C5F3DED84}">
      <dgm:prSet phldrT="[Text]"/>
      <dgm:spPr>
        <a:solidFill>
          <a:srgbClr val="0B91B5"/>
        </a:solidFill>
      </dgm:spPr>
      <dgm:t>
        <a:bodyPr/>
        <a:lstStyle/>
        <a:p>
          <a:r>
            <a:rPr lang="en-US" dirty="0">
              <a:latin typeface="Book Antiqua" panose="02040602050305030304" pitchFamily="18" charset="0"/>
              <a:cs typeface="Adobe Devanagari" panose="02040503050201020203" pitchFamily="18" charset="0"/>
            </a:rPr>
            <a:t>For opioid users and family members</a:t>
          </a:r>
        </a:p>
      </dgm:t>
    </dgm:pt>
    <dgm:pt modelId="{15628C8B-E647-4D72-8406-2DF29CABBA9E}" type="parTrans" cxnId="{6245B87D-2E1F-486F-8C21-00EEFA6D8D06}">
      <dgm:prSet/>
      <dgm:spPr/>
      <dgm:t>
        <a:bodyPr/>
        <a:lstStyle/>
        <a:p>
          <a:endParaRPr lang="en-US">
            <a:latin typeface="Book Antiqua" panose="02040602050305030304" pitchFamily="18" charset="0"/>
            <a:cs typeface="Adobe Devanagari" panose="02040503050201020203" pitchFamily="18" charset="0"/>
          </a:endParaRPr>
        </a:p>
      </dgm:t>
    </dgm:pt>
    <dgm:pt modelId="{7A3177F7-A7E5-4DFC-91CF-E464D2D12CE5}" type="sibTrans" cxnId="{6245B87D-2E1F-486F-8C21-00EEFA6D8D06}">
      <dgm:prSet/>
      <dgm:spPr/>
      <dgm:t>
        <a:bodyPr/>
        <a:lstStyle/>
        <a:p>
          <a:endParaRPr lang="en-US">
            <a:latin typeface="Book Antiqua" panose="02040602050305030304" pitchFamily="18" charset="0"/>
            <a:cs typeface="Adobe Devanagari" panose="02040503050201020203" pitchFamily="18" charset="0"/>
          </a:endParaRPr>
        </a:p>
      </dgm:t>
    </dgm:pt>
    <dgm:pt modelId="{680F664F-F888-4097-8FFD-0268E9527C6A}">
      <dgm:prSet phldrT="[Text]" custT="1"/>
      <dgm:spPr/>
      <dgm:t>
        <a:bodyPr/>
        <a:lstStyle/>
        <a:p>
          <a:pPr marL="0" lvl="0" indent="0" algn="ctr" defTabSz="977900">
            <a:lnSpc>
              <a:spcPct val="90000"/>
            </a:lnSpc>
            <a:spcBef>
              <a:spcPct val="0"/>
            </a:spcBef>
            <a:spcAft>
              <a:spcPct val="35000"/>
            </a:spcAft>
            <a:buNone/>
          </a:pPr>
          <a:r>
            <a:rPr lang="en-US" sz="2000" kern="1200" dirty="0">
              <a:solidFill>
                <a:prstClr val="black">
                  <a:hueOff val="0"/>
                  <a:satOff val="0"/>
                  <a:lumOff val="0"/>
                  <a:alphaOff val="0"/>
                </a:prstClr>
              </a:solidFill>
              <a:latin typeface="Book Antiqua" panose="02040602050305030304" pitchFamily="18" charset="0"/>
              <a:ea typeface="+mn-ea"/>
              <a:cs typeface="Adobe Devanagari" pitchFamily="18" charset="0"/>
            </a:rPr>
            <a:t>Know where to find naloxone and how to administer it </a:t>
          </a:r>
        </a:p>
      </dgm:t>
    </dgm:pt>
    <dgm:pt modelId="{C74FDE70-5E1A-4417-8FA3-FAF651844A36}" type="parTrans" cxnId="{A6A7075C-86C3-419F-AE3A-18C010637F5C}">
      <dgm:prSet/>
      <dgm:spPr/>
      <dgm:t>
        <a:bodyPr/>
        <a:lstStyle/>
        <a:p>
          <a:endParaRPr lang="en-US">
            <a:latin typeface="Book Antiqua" panose="02040602050305030304" pitchFamily="18" charset="0"/>
            <a:cs typeface="Adobe Devanagari" panose="02040503050201020203" pitchFamily="18" charset="0"/>
          </a:endParaRPr>
        </a:p>
      </dgm:t>
    </dgm:pt>
    <dgm:pt modelId="{A7DB5A02-4F24-4859-BB72-6C32CF637B2C}" type="sibTrans" cxnId="{A6A7075C-86C3-419F-AE3A-18C010637F5C}">
      <dgm:prSet/>
      <dgm:spPr/>
      <dgm:t>
        <a:bodyPr/>
        <a:lstStyle/>
        <a:p>
          <a:endParaRPr lang="en-US">
            <a:latin typeface="Book Antiqua" panose="02040602050305030304" pitchFamily="18" charset="0"/>
            <a:cs typeface="Adobe Devanagari" panose="02040503050201020203" pitchFamily="18" charset="0"/>
          </a:endParaRPr>
        </a:p>
      </dgm:t>
    </dgm:pt>
    <dgm:pt modelId="{6BCE6820-CCAB-4071-82DD-01E1D304035B}">
      <dgm:prSet phldrT="[Text]" custT="1"/>
      <dgm:spPr/>
      <dgm:t>
        <a:bodyPr/>
        <a:lstStyle/>
        <a:p>
          <a:pPr marL="0" lvl="0" indent="0" algn="ctr" defTabSz="977900">
            <a:lnSpc>
              <a:spcPct val="90000"/>
            </a:lnSpc>
            <a:spcBef>
              <a:spcPct val="0"/>
            </a:spcBef>
            <a:spcAft>
              <a:spcPct val="35000"/>
            </a:spcAft>
            <a:buNone/>
          </a:pPr>
          <a:r>
            <a:rPr lang="en-US" sz="2000" kern="1200" dirty="0">
              <a:solidFill>
                <a:prstClr val="black">
                  <a:hueOff val="0"/>
                  <a:satOff val="0"/>
                  <a:lumOff val="0"/>
                  <a:alphaOff val="0"/>
                </a:prstClr>
              </a:solidFill>
              <a:latin typeface="Book Antiqua" panose="02040602050305030304" pitchFamily="18" charset="0"/>
              <a:ea typeface="+mn-ea"/>
              <a:cs typeface="Adobe Devanagari" pitchFamily="18" charset="0"/>
            </a:rPr>
            <a:t>Seek evidence-based treatment for substance use disorders</a:t>
          </a:r>
        </a:p>
      </dgm:t>
    </dgm:pt>
    <dgm:pt modelId="{0B4F719C-0EEE-4F62-9514-4BD5D6EAD4B6}" type="parTrans" cxnId="{9FF6AD2E-27F8-4351-9594-12A531E30651}">
      <dgm:prSet/>
      <dgm:spPr/>
      <dgm:t>
        <a:bodyPr/>
        <a:lstStyle/>
        <a:p>
          <a:endParaRPr lang="en-US">
            <a:latin typeface="Book Antiqua" panose="02040602050305030304" pitchFamily="18" charset="0"/>
            <a:cs typeface="Adobe Devanagari" panose="02040503050201020203" pitchFamily="18" charset="0"/>
          </a:endParaRPr>
        </a:p>
      </dgm:t>
    </dgm:pt>
    <dgm:pt modelId="{D5A9A57E-7B53-405E-9551-DBB190C031D3}" type="sibTrans" cxnId="{9FF6AD2E-27F8-4351-9594-12A531E30651}">
      <dgm:prSet/>
      <dgm:spPr/>
      <dgm:t>
        <a:bodyPr/>
        <a:lstStyle/>
        <a:p>
          <a:endParaRPr lang="en-US">
            <a:latin typeface="Book Antiqua" panose="02040602050305030304" pitchFamily="18" charset="0"/>
            <a:cs typeface="Adobe Devanagari" panose="02040503050201020203" pitchFamily="18" charset="0"/>
          </a:endParaRPr>
        </a:p>
      </dgm:t>
    </dgm:pt>
    <dgm:pt modelId="{A0C334C2-29BF-4E0C-BC1E-8FED9ADD5165}" type="pres">
      <dgm:prSet presAssocID="{EAC1F518-DF89-408C-A504-FB6E887ADF5B}" presName="diagram" presStyleCnt="0">
        <dgm:presLayoutVars>
          <dgm:chPref val="1"/>
          <dgm:dir/>
          <dgm:animOne val="branch"/>
          <dgm:animLvl val="lvl"/>
          <dgm:resizeHandles/>
        </dgm:presLayoutVars>
      </dgm:prSet>
      <dgm:spPr/>
    </dgm:pt>
    <dgm:pt modelId="{F21A00DD-703A-41E8-83FC-8E41041AEFE0}" type="pres">
      <dgm:prSet presAssocID="{946A433F-832D-4184-ADDD-2B65EF3D9C6C}" presName="root" presStyleCnt="0"/>
      <dgm:spPr/>
    </dgm:pt>
    <dgm:pt modelId="{6D1E39E4-4EBB-4D0F-9C4A-839AD7ED0BDB}" type="pres">
      <dgm:prSet presAssocID="{946A433F-832D-4184-ADDD-2B65EF3D9C6C}" presName="rootComposite" presStyleCnt="0"/>
      <dgm:spPr/>
    </dgm:pt>
    <dgm:pt modelId="{1DFF4219-2E48-475E-80A6-5EC4F7C6565A}" type="pres">
      <dgm:prSet presAssocID="{946A433F-832D-4184-ADDD-2B65EF3D9C6C}" presName="rootText" presStyleLbl="node1" presStyleIdx="0" presStyleCnt="2"/>
      <dgm:spPr/>
    </dgm:pt>
    <dgm:pt modelId="{894CEEAD-76E6-43D5-B044-FE0A90F2A0B4}" type="pres">
      <dgm:prSet presAssocID="{946A433F-832D-4184-ADDD-2B65EF3D9C6C}" presName="rootConnector" presStyleLbl="node1" presStyleIdx="0" presStyleCnt="2"/>
      <dgm:spPr/>
    </dgm:pt>
    <dgm:pt modelId="{00FE75D8-6495-4F0A-A78B-CD40E152DEF6}" type="pres">
      <dgm:prSet presAssocID="{946A433F-832D-4184-ADDD-2B65EF3D9C6C}" presName="childShape" presStyleCnt="0"/>
      <dgm:spPr/>
    </dgm:pt>
    <dgm:pt modelId="{1FFBEEE6-4493-45A9-9CAE-7DFF73001F7B}" type="pres">
      <dgm:prSet presAssocID="{3DFA38E6-DAA0-48ED-A630-0847939C326C}" presName="Name13" presStyleLbl="parChTrans1D2" presStyleIdx="0" presStyleCnt="4"/>
      <dgm:spPr/>
    </dgm:pt>
    <dgm:pt modelId="{8CD8C502-A1B2-48C8-A720-6FA1F349FA34}" type="pres">
      <dgm:prSet presAssocID="{F1CF8063-FA0A-4C23-B786-3F7FEBD5590A}" presName="childText" presStyleLbl="bgAcc1" presStyleIdx="0" presStyleCnt="4">
        <dgm:presLayoutVars>
          <dgm:bulletEnabled val="1"/>
        </dgm:presLayoutVars>
      </dgm:prSet>
      <dgm:spPr/>
    </dgm:pt>
    <dgm:pt modelId="{C3BDB811-5553-4266-970A-6CF6F5DF610A}" type="pres">
      <dgm:prSet presAssocID="{0E76DA7C-961B-4C92-9799-7B895E009D65}" presName="Name13" presStyleLbl="parChTrans1D2" presStyleIdx="1" presStyleCnt="4"/>
      <dgm:spPr/>
    </dgm:pt>
    <dgm:pt modelId="{DE1A2388-C6A6-464A-8407-6ABEBA1A5A28}" type="pres">
      <dgm:prSet presAssocID="{ADFC4B81-C2B7-4F7F-B572-FC48B8F76C34}" presName="childText" presStyleLbl="bgAcc1" presStyleIdx="1" presStyleCnt="4">
        <dgm:presLayoutVars>
          <dgm:bulletEnabled val="1"/>
        </dgm:presLayoutVars>
      </dgm:prSet>
      <dgm:spPr/>
    </dgm:pt>
    <dgm:pt modelId="{85D4ADE5-3A65-41A9-B97C-F89D7BA05BB7}" type="pres">
      <dgm:prSet presAssocID="{F990A8FF-28E6-4CC7-B6E6-078C5F3DED84}" presName="root" presStyleCnt="0"/>
      <dgm:spPr/>
    </dgm:pt>
    <dgm:pt modelId="{B11673F3-9EFA-405C-832A-30B8971113CD}" type="pres">
      <dgm:prSet presAssocID="{F990A8FF-28E6-4CC7-B6E6-078C5F3DED84}" presName="rootComposite" presStyleCnt="0"/>
      <dgm:spPr/>
    </dgm:pt>
    <dgm:pt modelId="{B446811A-2678-445D-A888-AF188E920281}" type="pres">
      <dgm:prSet presAssocID="{F990A8FF-28E6-4CC7-B6E6-078C5F3DED84}" presName="rootText" presStyleLbl="node1" presStyleIdx="1" presStyleCnt="2" custLinFactNeighborX="292" custLinFactNeighborY="-585"/>
      <dgm:spPr/>
    </dgm:pt>
    <dgm:pt modelId="{1D5F905F-0D45-41D8-B742-E305DE2CF3FE}" type="pres">
      <dgm:prSet presAssocID="{F990A8FF-28E6-4CC7-B6E6-078C5F3DED84}" presName="rootConnector" presStyleLbl="node1" presStyleIdx="1" presStyleCnt="2"/>
      <dgm:spPr/>
    </dgm:pt>
    <dgm:pt modelId="{4D25F1E9-28CB-444C-BB06-D9F39926BFED}" type="pres">
      <dgm:prSet presAssocID="{F990A8FF-28E6-4CC7-B6E6-078C5F3DED84}" presName="childShape" presStyleCnt="0"/>
      <dgm:spPr/>
    </dgm:pt>
    <dgm:pt modelId="{DBE5A984-8E20-4055-BD0E-ACF07880E0A0}" type="pres">
      <dgm:prSet presAssocID="{C74FDE70-5E1A-4417-8FA3-FAF651844A36}" presName="Name13" presStyleLbl="parChTrans1D2" presStyleIdx="2" presStyleCnt="4"/>
      <dgm:spPr/>
    </dgm:pt>
    <dgm:pt modelId="{AD24B582-7539-40F6-86D4-A0D6517FB906}" type="pres">
      <dgm:prSet presAssocID="{680F664F-F888-4097-8FFD-0268E9527C6A}" presName="childText" presStyleLbl="bgAcc1" presStyleIdx="2" presStyleCnt="4" custScaleX="107405" custScaleY="115572">
        <dgm:presLayoutVars>
          <dgm:bulletEnabled val="1"/>
        </dgm:presLayoutVars>
      </dgm:prSet>
      <dgm:spPr/>
    </dgm:pt>
    <dgm:pt modelId="{0DD3F863-DDF2-468E-B9AD-10FE4387B3C4}" type="pres">
      <dgm:prSet presAssocID="{0B4F719C-0EEE-4F62-9514-4BD5D6EAD4B6}" presName="Name13" presStyleLbl="parChTrans1D2" presStyleIdx="3" presStyleCnt="4"/>
      <dgm:spPr/>
    </dgm:pt>
    <dgm:pt modelId="{ED31EB8A-C7B2-4910-A1A3-3F62A5AE7BE7}" type="pres">
      <dgm:prSet presAssocID="{6BCE6820-CCAB-4071-82DD-01E1D304035B}" presName="childText" presStyleLbl="bgAcc1" presStyleIdx="3" presStyleCnt="4" custScaleX="109770" custScaleY="111918">
        <dgm:presLayoutVars>
          <dgm:bulletEnabled val="1"/>
        </dgm:presLayoutVars>
      </dgm:prSet>
      <dgm:spPr/>
    </dgm:pt>
  </dgm:ptLst>
  <dgm:cxnLst>
    <dgm:cxn modelId="{9FF6AD2E-27F8-4351-9594-12A531E30651}" srcId="{F990A8FF-28E6-4CC7-B6E6-078C5F3DED84}" destId="{6BCE6820-CCAB-4071-82DD-01E1D304035B}" srcOrd="1" destOrd="0" parTransId="{0B4F719C-0EEE-4F62-9514-4BD5D6EAD4B6}" sibTransId="{D5A9A57E-7B53-405E-9551-DBB190C031D3}"/>
    <dgm:cxn modelId="{A6A7075C-86C3-419F-AE3A-18C010637F5C}" srcId="{F990A8FF-28E6-4CC7-B6E6-078C5F3DED84}" destId="{680F664F-F888-4097-8FFD-0268E9527C6A}" srcOrd="0" destOrd="0" parTransId="{C74FDE70-5E1A-4417-8FA3-FAF651844A36}" sibTransId="{A7DB5A02-4F24-4859-BB72-6C32CF637B2C}"/>
    <dgm:cxn modelId="{3B47A661-4C36-4F2D-84A4-8F09DDF0C7DF}" type="presOf" srcId="{946A433F-832D-4184-ADDD-2B65EF3D9C6C}" destId="{1DFF4219-2E48-475E-80A6-5EC4F7C6565A}" srcOrd="0" destOrd="0" presId="urn:microsoft.com/office/officeart/2005/8/layout/hierarchy3"/>
    <dgm:cxn modelId="{98432846-49B1-4646-9A87-0A92C494A890}" type="presOf" srcId="{0B4F719C-0EEE-4F62-9514-4BD5D6EAD4B6}" destId="{0DD3F863-DDF2-468E-B9AD-10FE4387B3C4}" srcOrd="0" destOrd="0" presId="urn:microsoft.com/office/officeart/2005/8/layout/hierarchy3"/>
    <dgm:cxn modelId="{3605DC69-182D-49E0-B329-0E5E75197C59}" type="presOf" srcId="{946A433F-832D-4184-ADDD-2B65EF3D9C6C}" destId="{894CEEAD-76E6-43D5-B044-FE0A90F2A0B4}" srcOrd="1" destOrd="0" presId="urn:microsoft.com/office/officeart/2005/8/layout/hierarchy3"/>
    <dgm:cxn modelId="{8E84F570-39F2-4821-9E18-2DE8904E19C5}" type="presOf" srcId="{F990A8FF-28E6-4CC7-B6E6-078C5F3DED84}" destId="{B446811A-2678-445D-A888-AF188E920281}" srcOrd="0" destOrd="0" presId="urn:microsoft.com/office/officeart/2005/8/layout/hierarchy3"/>
    <dgm:cxn modelId="{924E5D74-27EE-49D3-A5A9-8945242CE9A1}" srcId="{946A433F-832D-4184-ADDD-2B65EF3D9C6C}" destId="{ADFC4B81-C2B7-4F7F-B572-FC48B8F76C34}" srcOrd="1" destOrd="0" parTransId="{0E76DA7C-961B-4C92-9799-7B895E009D65}" sibTransId="{CA0AA232-9EB7-4DD2-AD6F-ACD96E7D37CF}"/>
    <dgm:cxn modelId="{AB9B9674-FAE4-46F3-A90C-D8C023791B51}" type="presOf" srcId="{3DFA38E6-DAA0-48ED-A630-0847939C326C}" destId="{1FFBEEE6-4493-45A9-9CAE-7DFF73001F7B}" srcOrd="0" destOrd="0" presId="urn:microsoft.com/office/officeart/2005/8/layout/hierarchy3"/>
    <dgm:cxn modelId="{AFF30778-2AA9-497D-ABB9-EFB1B2976792}" type="presOf" srcId="{C74FDE70-5E1A-4417-8FA3-FAF651844A36}" destId="{DBE5A984-8E20-4055-BD0E-ACF07880E0A0}" srcOrd="0" destOrd="0" presId="urn:microsoft.com/office/officeart/2005/8/layout/hierarchy3"/>
    <dgm:cxn modelId="{6245B87D-2E1F-486F-8C21-00EEFA6D8D06}" srcId="{EAC1F518-DF89-408C-A504-FB6E887ADF5B}" destId="{F990A8FF-28E6-4CC7-B6E6-078C5F3DED84}" srcOrd="1" destOrd="0" parTransId="{15628C8B-E647-4D72-8406-2DF29CABBA9E}" sibTransId="{7A3177F7-A7E5-4DFC-91CF-E464D2D12CE5}"/>
    <dgm:cxn modelId="{988EB181-7719-451A-A258-EEADF533FC9D}" type="presOf" srcId="{F1CF8063-FA0A-4C23-B786-3F7FEBD5590A}" destId="{8CD8C502-A1B2-48C8-A720-6FA1F349FA34}" srcOrd="0" destOrd="0" presId="urn:microsoft.com/office/officeart/2005/8/layout/hierarchy3"/>
    <dgm:cxn modelId="{3907308D-8651-49DD-9C5A-D56C9C9E376E}" srcId="{946A433F-832D-4184-ADDD-2B65EF3D9C6C}" destId="{F1CF8063-FA0A-4C23-B786-3F7FEBD5590A}" srcOrd="0" destOrd="0" parTransId="{3DFA38E6-DAA0-48ED-A630-0847939C326C}" sibTransId="{F466D004-8930-465D-A8AF-DA1ADA25DDEF}"/>
    <dgm:cxn modelId="{295D0890-2913-49FF-9EC8-C7DB640637A5}" type="presOf" srcId="{F990A8FF-28E6-4CC7-B6E6-078C5F3DED84}" destId="{1D5F905F-0D45-41D8-B742-E305DE2CF3FE}" srcOrd="1" destOrd="0" presId="urn:microsoft.com/office/officeart/2005/8/layout/hierarchy3"/>
    <dgm:cxn modelId="{B7A02FBB-D8EA-4C6A-99FA-AC16C0CF8D1F}" type="presOf" srcId="{6BCE6820-CCAB-4071-82DD-01E1D304035B}" destId="{ED31EB8A-C7B2-4910-A1A3-3F62A5AE7BE7}" srcOrd="0" destOrd="0" presId="urn:microsoft.com/office/officeart/2005/8/layout/hierarchy3"/>
    <dgm:cxn modelId="{03E150BE-3372-4105-B463-19EFF43FDEFD}" type="presOf" srcId="{0E76DA7C-961B-4C92-9799-7B895E009D65}" destId="{C3BDB811-5553-4266-970A-6CF6F5DF610A}" srcOrd="0" destOrd="0" presId="urn:microsoft.com/office/officeart/2005/8/layout/hierarchy3"/>
    <dgm:cxn modelId="{08C8B8C0-2767-4B56-833B-536AE3BA443B}" type="presOf" srcId="{680F664F-F888-4097-8FFD-0268E9527C6A}" destId="{AD24B582-7539-40F6-86D4-A0D6517FB906}" srcOrd="0" destOrd="0" presId="urn:microsoft.com/office/officeart/2005/8/layout/hierarchy3"/>
    <dgm:cxn modelId="{9530CED0-4F98-46FB-9809-A5AA89635628}" type="presOf" srcId="{ADFC4B81-C2B7-4F7F-B572-FC48B8F76C34}" destId="{DE1A2388-C6A6-464A-8407-6ABEBA1A5A28}" srcOrd="0" destOrd="0" presId="urn:microsoft.com/office/officeart/2005/8/layout/hierarchy3"/>
    <dgm:cxn modelId="{A829B1EB-86EC-4747-8BAA-0C0C9ACFEC6B}" srcId="{EAC1F518-DF89-408C-A504-FB6E887ADF5B}" destId="{946A433F-832D-4184-ADDD-2B65EF3D9C6C}" srcOrd="0" destOrd="0" parTransId="{63A7DF47-D639-4E1A-9F37-A8B996431567}" sibTransId="{5D6C8791-10FB-4274-ACAA-46FE2973D387}"/>
    <dgm:cxn modelId="{1BCE5FFA-D217-4350-BF9F-A7C5EADF55AD}" type="presOf" srcId="{EAC1F518-DF89-408C-A504-FB6E887ADF5B}" destId="{A0C334C2-29BF-4E0C-BC1E-8FED9ADD5165}" srcOrd="0" destOrd="0" presId="urn:microsoft.com/office/officeart/2005/8/layout/hierarchy3"/>
    <dgm:cxn modelId="{BA721238-5D81-4F21-A8FC-D469049136A5}" type="presParOf" srcId="{A0C334C2-29BF-4E0C-BC1E-8FED9ADD5165}" destId="{F21A00DD-703A-41E8-83FC-8E41041AEFE0}" srcOrd="0" destOrd="0" presId="urn:microsoft.com/office/officeart/2005/8/layout/hierarchy3"/>
    <dgm:cxn modelId="{23B02835-796A-45CE-8115-E472FBD205CB}" type="presParOf" srcId="{F21A00DD-703A-41E8-83FC-8E41041AEFE0}" destId="{6D1E39E4-4EBB-4D0F-9C4A-839AD7ED0BDB}" srcOrd="0" destOrd="0" presId="urn:microsoft.com/office/officeart/2005/8/layout/hierarchy3"/>
    <dgm:cxn modelId="{16622A8B-3574-420B-8DFE-7DD298D09147}" type="presParOf" srcId="{6D1E39E4-4EBB-4D0F-9C4A-839AD7ED0BDB}" destId="{1DFF4219-2E48-475E-80A6-5EC4F7C6565A}" srcOrd="0" destOrd="0" presId="urn:microsoft.com/office/officeart/2005/8/layout/hierarchy3"/>
    <dgm:cxn modelId="{0CCB6A88-9052-4F01-9761-1F404B2D40CE}" type="presParOf" srcId="{6D1E39E4-4EBB-4D0F-9C4A-839AD7ED0BDB}" destId="{894CEEAD-76E6-43D5-B044-FE0A90F2A0B4}" srcOrd="1" destOrd="0" presId="urn:microsoft.com/office/officeart/2005/8/layout/hierarchy3"/>
    <dgm:cxn modelId="{9B7FEC03-A268-40EA-9004-261A61F4E232}" type="presParOf" srcId="{F21A00DD-703A-41E8-83FC-8E41041AEFE0}" destId="{00FE75D8-6495-4F0A-A78B-CD40E152DEF6}" srcOrd="1" destOrd="0" presId="urn:microsoft.com/office/officeart/2005/8/layout/hierarchy3"/>
    <dgm:cxn modelId="{FDA5A77D-819E-4957-A3F3-75114C607770}" type="presParOf" srcId="{00FE75D8-6495-4F0A-A78B-CD40E152DEF6}" destId="{1FFBEEE6-4493-45A9-9CAE-7DFF73001F7B}" srcOrd="0" destOrd="0" presId="urn:microsoft.com/office/officeart/2005/8/layout/hierarchy3"/>
    <dgm:cxn modelId="{69F16ED5-DA3F-4025-8FDF-E0A374971723}" type="presParOf" srcId="{00FE75D8-6495-4F0A-A78B-CD40E152DEF6}" destId="{8CD8C502-A1B2-48C8-A720-6FA1F349FA34}" srcOrd="1" destOrd="0" presId="urn:microsoft.com/office/officeart/2005/8/layout/hierarchy3"/>
    <dgm:cxn modelId="{AF640C87-B974-4E51-A9D7-878FBB136B0C}" type="presParOf" srcId="{00FE75D8-6495-4F0A-A78B-CD40E152DEF6}" destId="{C3BDB811-5553-4266-970A-6CF6F5DF610A}" srcOrd="2" destOrd="0" presId="urn:microsoft.com/office/officeart/2005/8/layout/hierarchy3"/>
    <dgm:cxn modelId="{13FA6A55-9C21-441F-97A2-24AF51D8DBB8}" type="presParOf" srcId="{00FE75D8-6495-4F0A-A78B-CD40E152DEF6}" destId="{DE1A2388-C6A6-464A-8407-6ABEBA1A5A28}" srcOrd="3" destOrd="0" presId="urn:microsoft.com/office/officeart/2005/8/layout/hierarchy3"/>
    <dgm:cxn modelId="{B7993234-72BF-4DF9-BEE3-5AC6E615E66D}" type="presParOf" srcId="{A0C334C2-29BF-4E0C-BC1E-8FED9ADD5165}" destId="{85D4ADE5-3A65-41A9-B97C-F89D7BA05BB7}" srcOrd="1" destOrd="0" presId="urn:microsoft.com/office/officeart/2005/8/layout/hierarchy3"/>
    <dgm:cxn modelId="{9B6DF478-C973-4A6B-ABAB-960F44427FDA}" type="presParOf" srcId="{85D4ADE5-3A65-41A9-B97C-F89D7BA05BB7}" destId="{B11673F3-9EFA-405C-832A-30B8971113CD}" srcOrd="0" destOrd="0" presId="urn:microsoft.com/office/officeart/2005/8/layout/hierarchy3"/>
    <dgm:cxn modelId="{D420CCFF-BC0E-480D-8170-E59F07E3E92F}" type="presParOf" srcId="{B11673F3-9EFA-405C-832A-30B8971113CD}" destId="{B446811A-2678-445D-A888-AF188E920281}" srcOrd="0" destOrd="0" presId="urn:microsoft.com/office/officeart/2005/8/layout/hierarchy3"/>
    <dgm:cxn modelId="{300B4E23-6C13-4DF8-8394-338EE5A5135A}" type="presParOf" srcId="{B11673F3-9EFA-405C-832A-30B8971113CD}" destId="{1D5F905F-0D45-41D8-B742-E305DE2CF3FE}" srcOrd="1" destOrd="0" presId="urn:microsoft.com/office/officeart/2005/8/layout/hierarchy3"/>
    <dgm:cxn modelId="{9CB8988D-F342-4037-B66C-2B4F39585E0C}" type="presParOf" srcId="{85D4ADE5-3A65-41A9-B97C-F89D7BA05BB7}" destId="{4D25F1E9-28CB-444C-BB06-D9F39926BFED}" srcOrd="1" destOrd="0" presId="urn:microsoft.com/office/officeart/2005/8/layout/hierarchy3"/>
    <dgm:cxn modelId="{8D123B1D-0144-43D4-A15D-7E8E64FDE77E}" type="presParOf" srcId="{4D25F1E9-28CB-444C-BB06-D9F39926BFED}" destId="{DBE5A984-8E20-4055-BD0E-ACF07880E0A0}" srcOrd="0" destOrd="0" presId="urn:microsoft.com/office/officeart/2005/8/layout/hierarchy3"/>
    <dgm:cxn modelId="{1B4E5CB9-5F7A-42A6-A953-6EBA45474BD9}" type="presParOf" srcId="{4D25F1E9-28CB-444C-BB06-D9F39926BFED}" destId="{AD24B582-7539-40F6-86D4-A0D6517FB906}" srcOrd="1" destOrd="0" presId="urn:microsoft.com/office/officeart/2005/8/layout/hierarchy3"/>
    <dgm:cxn modelId="{FB8B33E1-3500-4726-B303-EB44130DE9A6}" type="presParOf" srcId="{4D25F1E9-28CB-444C-BB06-D9F39926BFED}" destId="{0DD3F863-DDF2-468E-B9AD-10FE4387B3C4}" srcOrd="2" destOrd="0" presId="urn:microsoft.com/office/officeart/2005/8/layout/hierarchy3"/>
    <dgm:cxn modelId="{80C35C7C-ED2C-42EF-8C96-925BCC715F5C}" type="presParOf" srcId="{4D25F1E9-28CB-444C-BB06-D9F39926BFED}" destId="{ED31EB8A-C7B2-4910-A1A3-3F62A5AE7BE7}"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1D5169-94FC-4658-9EE2-FB15E3496BCD}" type="doc">
      <dgm:prSet loTypeId="urn:microsoft.com/office/officeart/2005/8/layout/process2" loCatId="process" qsTypeId="urn:microsoft.com/office/officeart/2005/8/quickstyle/simple1" qsCatId="simple" csTypeId="urn:microsoft.com/office/officeart/2005/8/colors/accent1_2" csCatId="accent1" phldr="1"/>
      <dgm:spPr/>
    </dgm:pt>
    <dgm:pt modelId="{29E83D65-B6F6-446D-B516-E17936608316}">
      <dgm:prSet phldrT="[Text]"/>
      <dgm:spPr>
        <a:xfrm>
          <a:off x="0" y="1960265"/>
          <a:ext cx="7886700" cy="621467"/>
        </a:xfrm>
        <a:prstGeom prst="roundRect">
          <a:avLst>
            <a:gd name="adj" fmla="val 10000"/>
          </a:avLst>
        </a:prstGeom>
        <a:solidFill>
          <a:schemeClr val="bg2"/>
        </a:solidFill>
        <a:ln w="28575" cap="flat" cmpd="sng" algn="ctr">
          <a:solidFill>
            <a:srgbClr val="108EAC"/>
          </a:solidFill>
          <a:prstDash val="solid"/>
          <a:miter lim="800000"/>
        </a:ln>
        <a:effectLst/>
      </dgm:spPr>
      <dgm:t>
        <a:bodyPr/>
        <a:lstStyle/>
        <a:p>
          <a:pPr>
            <a:buNone/>
          </a:pPr>
          <a:r>
            <a:rPr lang="en-US" dirty="0">
              <a:solidFill>
                <a:schemeClr val="tx1"/>
              </a:solidFill>
              <a:latin typeface="Book Antiqua" panose="02040602050305030304" pitchFamily="18" charset="0"/>
              <a:ea typeface="+mn-ea"/>
              <a:cs typeface="+mn-cs"/>
            </a:rPr>
            <a:t>Step 3: Call 9-1-1  (or Step 4, whichever you can do quickest)</a:t>
          </a:r>
        </a:p>
      </dgm:t>
    </dgm:pt>
    <dgm:pt modelId="{23A938D0-C560-4AC7-9D84-C16BEA335535}" type="parTrans" cxnId="{ADF3C88B-85EA-415F-9190-8D1C617B4B69}">
      <dgm:prSet/>
      <dgm:spPr/>
      <dgm:t>
        <a:bodyPr/>
        <a:lstStyle/>
        <a:p>
          <a:endParaRPr lang="en-US">
            <a:solidFill>
              <a:schemeClr val="tx1"/>
            </a:solidFill>
            <a:latin typeface="Book Antiqua" panose="02040602050305030304" pitchFamily="18" charset="0"/>
          </a:endParaRPr>
        </a:p>
      </dgm:t>
    </dgm:pt>
    <dgm:pt modelId="{9CF7FD11-0B1B-4A40-B0A8-6E721F99DE36}" type="sibTrans" cxnId="{ADF3C88B-85EA-415F-9190-8D1C617B4B69}">
      <dgm:prSet/>
      <dgm:spPr>
        <a:xfrm rot="5043882">
          <a:off x="3854983" y="776389"/>
          <a:ext cx="218264" cy="259659"/>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US" dirty="0">
            <a:solidFill>
              <a:schemeClr val="tx1"/>
            </a:solidFill>
            <a:latin typeface="Book Antiqua" panose="02040602050305030304" pitchFamily="18" charset="0"/>
            <a:ea typeface="+mn-ea"/>
            <a:cs typeface="+mn-cs"/>
          </a:endParaRPr>
        </a:p>
      </dgm:t>
    </dgm:pt>
    <dgm:pt modelId="{9649437C-A86E-457A-B468-047E6274C88A}">
      <dgm:prSet phldrT="[Text]" custT="1"/>
      <dgm:spPr>
        <a:xfrm>
          <a:off x="0" y="1047626"/>
          <a:ext cx="7886700" cy="621467"/>
        </a:xfrm>
        <a:prstGeom prst="roundRect">
          <a:avLst>
            <a:gd name="adj" fmla="val 10000"/>
          </a:avLst>
        </a:prstGeom>
        <a:solidFill>
          <a:schemeClr val="bg2"/>
        </a:solidFill>
        <a:ln w="28575" cap="flat" cmpd="sng" algn="ctr">
          <a:solidFill>
            <a:srgbClr val="108EAC"/>
          </a:solidFill>
          <a:prstDash val="solid"/>
          <a:miter lim="800000"/>
        </a:ln>
        <a:effectLst/>
      </dgm:spPr>
      <dgm:t>
        <a:bodyPr/>
        <a:lstStyle/>
        <a:p>
          <a:pPr>
            <a:buNone/>
          </a:pPr>
          <a:r>
            <a:rPr lang="en-US" sz="1800" dirty="0">
              <a:solidFill>
                <a:schemeClr val="tx1"/>
              </a:solidFill>
              <a:latin typeface="Book Antiqua" panose="02040602050305030304" pitchFamily="18" charset="0"/>
              <a:ea typeface="+mn-ea"/>
              <a:cs typeface="+mn-cs"/>
            </a:rPr>
            <a:t>Step 2: Attempt to Arouse – Sternal Rub: Rub person’s sternum with knuckles</a:t>
          </a:r>
        </a:p>
      </dgm:t>
    </dgm:pt>
    <dgm:pt modelId="{BE95590E-E75B-48F3-8945-C73C7EEC424F}" type="parTrans" cxnId="{7B19F017-2B96-4091-A371-594602C1AC70}">
      <dgm:prSet/>
      <dgm:spPr/>
      <dgm:t>
        <a:bodyPr/>
        <a:lstStyle/>
        <a:p>
          <a:endParaRPr lang="en-US">
            <a:solidFill>
              <a:schemeClr val="tx1"/>
            </a:solidFill>
            <a:latin typeface="Book Antiqua" panose="02040602050305030304" pitchFamily="18" charset="0"/>
          </a:endParaRPr>
        </a:p>
      </dgm:t>
    </dgm:pt>
    <dgm:pt modelId="{CBA2CABB-A56D-4A7B-8F8B-3234D25B1B9C}" type="sibTrans" cxnId="{7B19F017-2B96-4091-A371-594602C1AC70}">
      <dgm:prSet/>
      <dgm:spPr>
        <a:xfrm rot="5400000">
          <a:off x="3834710" y="2584689"/>
          <a:ext cx="199077" cy="221549"/>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US" dirty="0">
            <a:solidFill>
              <a:schemeClr val="tx1"/>
            </a:solidFill>
            <a:latin typeface="Book Antiqua" panose="02040602050305030304" pitchFamily="18" charset="0"/>
            <a:ea typeface="+mn-ea"/>
            <a:cs typeface="+mn-cs"/>
          </a:endParaRPr>
        </a:p>
      </dgm:t>
    </dgm:pt>
    <dgm:pt modelId="{8829D247-EECC-425B-90F9-C2C2DC595432}">
      <dgm:prSet phldrT="[Text]"/>
      <dgm:spPr>
        <a:xfrm>
          <a:off x="0" y="2838057"/>
          <a:ext cx="7886700" cy="621467"/>
        </a:xfrm>
        <a:prstGeom prst="roundRect">
          <a:avLst>
            <a:gd name="adj" fmla="val 10000"/>
          </a:avLst>
        </a:prstGeom>
        <a:solidFill>
          <a:schemeClr val="bg2"/>
        </a:solidFill>
        <a:ln w="28575" cap="flat" cmpd="sng" algn="ctr">
          <a:solidFill>
            <a:srgbClr val="108EAC"/>
          </a:solidFill>
          <a:prstDash val="solid"/>
          <a:miter lim="800000"/>
        </a:ln>
        <a:effectLst/>
      </dgm:spPr>
      <dgm:t>
        <a:bodyPr/>
        <a:lstStyle/>
        <a:p>
          <a:pPr>
            <a:buNone/>
          </a:pPr>
          <a:r>
            <a:rPr lang="en-US" dirty="0">
              <a:solidFill>
                <a:schemeClr val="tx1"/>
              </a:solidFill>
              <a:latin typeface="Book Antiqua" panose="02040602050305030304" pitchFamily="18" charset="0"/>
              <a:ea typeface="+mn-ea"/>
              <a:cs typeface="+mn-cs"/>
            </a:rPr>
            <a:t>Step 4: Administer naloxone, Rescue Breathing</a:t>
          </a:r>
        </a:p>
      </dgm:t>
    </dgm:pt>
    <dgm:pt modelId="{DC4E0A33-FD91-4B7A-A30E-EB584447965B}" type="parTrans" cxnId="{0337FB5C-AFBE-4B9D-B972-E5280D1D09A4}">
      <dgm:prSet/>
      <dgm:spPr/>
      <dgm:t>
        <a:bodyPr/>
        <a:lstStyle/>
        <a:p>
          <a:endParaRPr lang="en-US">
            <a:solidFill>
              <a:schemeClr val="tx1"/>
            </a:solidFill>
            <a:latin typeface="Book Antiqua" panose="02040602050305030304" pitchFamily="18" charset="0"/>
          </a:endParaRPr>
        </a:p>
      </dgm:t>
    </dgm:pt>
    <dgm:pt modelId="{B0B06D2A-95D3-4FC7-8FF3-7E6D79121411}" type="sibTrans" cxnId="{0337FB5C-AFBE-4B9D-B972-E5280D1D09A4}">
      <dgm:prSet/>
      <dgm:spPr>
        <a:xfrm rot="5400000">
          <a:off x="3842169" y="3454601"/>
          <a:ext cx="202360" cy="279660"/>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US" dirty="0">
            <a:solidFill>
              <a:schemeClr val="tx1"/>
            </a:solidFill>
            <a:latin typeface="Book Antiqua" panose="02040602050305030304" pitchFamily="18" charset="0"/>
            <a:ea typeface="+mn-ea"/>
            <a:cs typeface="+mn-cs"/>
          </a:endParaRPr>
        </a:p>
      </dgm:t>
    </dgm:pt>
    <dgm:pt modelId="{58037C09-8A01-401B-941D-3B21173D9AFA}">
      <dgm:prSet phldrT="[Text]"/>
      <dgm:spPr>
        <a:xfrm>
          <a:off x="0" y="3729338"/>
          <a:ext cx="7886700" cy="621467"/>
        </a:xfrm>
        <a:prstGeom prst="roundRect">
          <a:avLst>
            <a:gd name="adj" fmla="val 10000"/>
          </a:avLst>
        </a:prstGeom>
        <a:solidFill>
          <a:schemeClr val="bg2"/>
        </a:solidFill>
        <a:ln w="28575" cap="flat" cmpd="sng" algn="ctr">
          <a:solidFill>
            <a:srgbClr val="108EAC"/>
          </a:solidFill>
          <a:prstDash val="solid"/>
          <a:miter lim="800000"/>
        </a:ln>
        <a:effectLst/>
      </dgm:spPr>
      <dgm:t>
        <a:bodyPr/>
        <a:lstStyle/>
        <a:p>
          <a:pPr>
            <a:buNone/>
          </a:pPr>
          <a:r>
            <a:rPr lang="en-US" dirty="0">
              <a:solidFill>
                <a:schemeClr val="tx1"/>
              </a:solidFill>
              <a:latin typeface="Book Antiqua" panose="02040602050305030304" pitchFamily="18" charset="0"/>
              <a:ea typeface="+mn-ea"/>
              <a:cs typeface="+mn-cs"/>
            </a:rPr>
            <a:t>Step 5: Stay Until Help Arrives</a:t>
          </a:r>
        </a:p>
      </dgm:t>
    </dgm:pt>
    <dgm:pt modelId="{75AC08EF-B3D5-4E89-8C7E-269E989F0972}" type="parTrans" cxnId="{EC68867D-0B51-4768-9C35-C664FE37E161}">
      <dgm:prSet/>
      <dgm:spPr/>
      <dgm:t>
        <a:bodyPr/>
        <a:lstStyle/>
        <a:p>
          <a:endParaRPr lang="en-US">
            <a:solidFill>
              <a:schemeClr val="tx1"/>
            </a:solidFill>
            <a:latin typeface="Book Antiqua" panose="02040602050305030304" pitchFamily="18" charset="0"/>
          </a:endParaRPr>
        </a:p>
      </dgm:t>
    </dgm:pt>
    <dgm:pt modelId="{D82BC501-4E40-4B12-A014-990B482EDBBF}" type="sibTrans" cxnId="{EC68867D-0B51-4768-9C35-C664FE37E161}">
      <dgm:prSet/>
      <dgm:spPr/>
      <dgm:t>
        <a:bodyPr/>
        <a:lstStyle/>
        <a:p>
          <a:endParaRPr lang="en-US">
            <a:solidFill>
              <a:schemeClr val="tx1"/>
            </a:solidFill>
            <a:latin typeface="Book Antiqua" panose="02040602050305030304" pitchFamily="18" charset="0"/>
          </a:endParaRPr>
        </a:p>
      </dgm:t>
    </dgm:pt>
    <dgm:pt modelId="{36290587-1B2F-428B-9094-DB80595DED9D}">
      <dgm:prSet phldrT="[Text]"/>
      <dgm:spPr>
        <a:xfrm>
          <a:off x="0" y="143792"/>
          <a:ext cx="7886700" cy="621467"/>
        </a:xfrm>
        <a:prstGeom prst="roundRect">
          <a:avLst>
            <a:gd name="adj" fmla="val 10000"/>
          </a:avLst>
        </a:prstGeom>
        <a:solidFill>
          <a:schemeClr val="bg2"/>
        </a:solidFill>
        <a:ln w="28575" cap="flat" cmpd="sng" algn="ctr">
          <a:solidFill>
            <a:srgbClr val="108EAC"/>
          </a:solidFill>
          <a:prstDash val="solid"/>
          <a:miter lim="800000"/>
        </a:ln>
        <a:effectLst/>
      </dgm:spPr>
      <dgm:t>
        <a:bodyPr/>
        <a:lstStyle/>
        <a:p>
          <a:pPr>
            <a:buNone/>
          </a:pPr>
          <a:r>
            <a:rPr lang="en-US" dirty="0">
              <a:solidFill>
                <a:schemeClr val="tx1"/>
              </a:solidFill>
              <a:latin typeface="Book Antiqua" panose="02040602050305030304" pitchFamily="18" charset="0"/>
              <a:ea typeface="+mn-ea"/>
              <a:cs typeface="+mn-cs"/>
            </a:rPr>
            <a:t>Step 1: Recognize an overdose</a:t>
          </a:r>
        </a:p>
      </dgm:t>
    </dgm:pt>
    <dgm:pt modelId="{1AD7D858-83D4-46F4-A7C9-50607503AAE4}" type="sibTrans" cxnId="{4689A586-D7BD-4980-8AE5-2FE300199D03}">
      <dgm:prSet/>
      <dgm:spPr>
        <a:xfrm rot="4973271">
          <a:off x="3831878" y="1673786"/>
          <a:ext cx="233250" cy="245466"/>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US" dirty="0">
            <a:solidFill>
              <a:schemeClr val="tx1"/>
            </a:solidFill>
            <a:latin typeface="Book Antiqua" panose="02040602050305030304" pitchFamily="18" charset="0"/>
            <a:ea typeface="+mn-ea"/>
            <a:cs typeface="+mn-cs"/>
          </a:endParaRPr>
        </a:p>
      </dgm:t>
    </dgm:pt>
    <dgm:pt modelId="{FFB40DC9-37C1-4247-9F0F-568C48977161}" type="parTrans" cxnId="{4689A586-D7BD-4980-8AE5-2FE300199D03}">
      <dgm:prSet/>
      <dgm:spPr/>
      <dgm:t>
        <a:bodyPr/>
        <a:lstStyle/>
        <a:p>
          <a:endParaRPr lang="en-US">
            <a:solidFill>
              <a:schemeClr val="tx1"/>
            </a:solidFill>
            <a:latin typeface="Book Antiqua" panose="02040602050305030304" pitchFamily="18" charset="0"/>
          </a:endParaRPr>
        </a:p>
      </dgm:t>
    </dgm:pt>
    <dgm:pt modelId="{E22A0142-F19B-4DEA-9478-1614B3CD7EA3}" type="pres">
      <dgm:prSet presAssocID="{3A1D5169-94FC-4658-9EE2-FB15E3496BCD}" presName="linearFlow" presStyleCnt="0">
        <dgm:presLayoutVars>
          <dgm:resizeHandles val="exact"/>
        </dgm:presLayoutVars>
      </dgm:prSet>
      <dgm:spPr/>
    </dgm:pt>
    <dgm:pt modelId="{6FC26F40-8E01-489D-9AB2-340AEBF98E0A}" type="pres">
      <dgm:prSet presAssocID="{36290587-1B2F-428B-9094-DB80595DED9D}" presName="node" presStyleLbl="node1" presStyleIdx="0" presStyleCnt="5" custScaleX="376828" custScaleY="100000" custLinFactNeighborX="-6519" custLinFactNeighborY="44439">
        <dgm:presLayoutVars>
          <dgm:bulletEnabled val="1"/>
        </dgm:presLayoutVars>
      </dgm:prSet>
      <dgm:spPr/>
    </dgm:pt>
    <dgm:pt modelId="{323C49B3-6C6D-42A3-BFA9-AC0E58A07469}" type="pres">
      <dgm:prSet presAssocID="{1AD7D858-83D4-46F4-A7C9-50607503AAE4}" presName="sibTrans" presStyleLbl="sibTrans2D1" presStyleIdx="0" presStyleCnt="4" custAng="21173271" custScaleX="26025" custScaleY="87773" custLinFactY="55101" custLinFactNeighborX="575" custLinFactNeighborY="100000"/>
      <dgm:spPr/>
    </dgm:pt>
    <dgm:pt modelId="{A4B80E5E-382F-4858-8EE0-A50511ECBF26}" type="pres">
      <dgm:prSet presAssocID="{1AD7D858-83D4-46F4-A7C9-50607503AAE4}" presName="connectorText" presStyleLbl="sibTrans2D1" presStyleIdx="0" presStyleCnt="4"/>
      <dgm:spPr/>
    </dgm:pt>
    <dgm:pt modelId="{3FD94E41-7031-44A4-B63C-BD34C8C5A6FD}" type="pres">
      <dgm:prSet presAssocID="{29E83D65-B6F6-446D-B516-E17936608316}" presName="node" presStyleLbl="node1" presStyleIdx="1" presStyleCnt="5" custScaleX="376828" custLinFactY="100000" custLinFactNeighborX="-5121" custLinFactNeighborY="121333">
        <dgm:presLayoutVars>
          <dgm:bulletEnabled val="1"/>
        </dgm:presLayoutVars>
      </dgm:prSet>
      <dgm:spPr/>
    </dgm:pt>
    <dgm:pt modelId="{68C7D2FE-BC8C-44D2-8774-E6089F98BA8D}" type="pres">
      <dgm:prSet presAssocID="{9CF7FD11-0B1B-4A40-B0A8-6E721F99DE36}" presName="sibTrans" presStyleLbl="sibTrans2D1" presStyleIdx="1" presStyleCnt="4" custAng="10443882" custScaleX="99948" custScaleY="92848" custLinFactY="-124844" custLinFactNeighborX="9509" custLinFactNeighborY="-200000"/>
      <dgm:spPr/>
    </dgm:pt>
    <dgm:pt modelId="{32F3645D-355C-45B0-AE4E-34C004B23942}" type="pres">
      <dgm:prSet presAssocID="{9CF7FD11-0B1B-4A40-B0A8-6E721F99DE36}" presName="connectorText" presStyleLbl="sibTrans2D1" presStyleIdx="1" presStyleCnt="4"/>
      <dgm:spPr/>
    </dgm:pt>
    <dgm:pt modelId="{FC8EACF6-C923-4525-B7F0-EDB08B0E1947}" type="pres">
      <dgm:prSet presAssocID="{9649437C-A86E-457A-B468-047E6274C88A}" presName="node" presStyleLbl="node1" presStyleIdx="2" presStyleCnt="5" custScaleX="376828" custLinFactY="-68398" custLinFactNeighborY="-100000">
        <dgm:presLayoutVars>
          <dgm:bulletEnabled val="1"/>
        </dgm:presLayoutVars>
      </dgm:prSet>
      <dgm:spPr/>
    </dgm:pt>
    <dgm:pt modelId="{9ED72085-4337-4EB2-945A-6803344723D8}" type="pres">
      <dgm:prSet presAssocID="{CBA2CABB-A56D-4A7B-8F8B-3234D25B1B9C}" presName="sibTrans" presStyleLbl="sibTrans2D1" presStyleIdx="2" presStyleCnt="4" custScaleX="22707" custScaleY="79221" custLinFactY="58009" custLinFactNeighborX="-1038" custLinFactNeighborY="100000"/>
      <dgm:spPr/>
    </dgm:pt>
    <dgm:pt modelId="{2DB5A21D-35B2-4154-A3A1-1F96E976A92C}" type="pres">
      <dgm:prSet presAssocID="{CBA2CABB-A56D-4A7B-8F8B-3234D25B1B9C}" presName="connectorText" presStyleLbl="sibTrans2D1" presStyleIdx="2" presStyleCnt="4"/>
      <dgm:spPr/>
    </dgm:pt>
    <dgm:pt modelId="{963DB3DB-27BA-4B56-96A7-DB2773E257AB}" type="pres">
      <dgm:prSet presAssocID="{8829D247-EECC-425B-90F9-C2C2DC595432}" presName="node" presStyleLbl="node1" presStyleIdx="3" presStyleCnt="5" custScaleX="376828" custLinFactNeighborY="13169">
        <dgm:presLayoutVars>
          <dgm:bulletEnabled val="1"/>
        </dgm:presLayoutVars>
      </dgm:prSet>
      <dgm:spPr/>
    </dgm:pt>
    <dgm:pt modelId="{18995846-0FC2-4A34-8A4C-6752AD33C4A1}" type="pres">
      <dgm:prSet presAssocID="{B0B06D2A-95D3-4FC7-8FF3-7E6D79121411}" presName="sibTrans" presStyleLbl="sibTrans2D1" presStyleIdx="3" presStyleCnt="4"/>
      <dgm:spPr/>
    </dgm:pt>
    <dgm:pt modelId="{EF3B685A-C108-4698-8FAA-51B23D64A3DE}" type="pres">
      <dgm:prSet presAssocID="{B0B06D2A-95D3-4FC7-8FF3-7E6D79121411}" presName="connectorText" presStyleLbl="sibTrans2D1" presStyleIdx="3" presStyleCnt="4"/>
      <dgm:spPr/>
    </dgm:pt>
    <dgm:pt modelId="{457B567E-EE62-4B1A-A301-F915977524D5}" type="pres">
      <dgm:prSet presAssocID="{58037C09-8A01-401B-941D-3B21173D9AFA}" presName="node" presStyleLbl="node1" presStyleIdx="4" presStyleCnt="5" custScaleX="376828">
        <dgm:presLayoutVars>
          <dgm:bulletEnabled val="1"/>
        </dgm:presLayoutVars>
      </dgm:prSet>
      <dgm:spPr/>
    </dgm:pt>
  </dgm:ptLst>
  <dgm:cxnLst>
    <dgm:cxn modelId="{7D0F2F0C-CD5C-4757-9AFC-BD485830B01A}" type="presOf" srcId="{B0B06D2A-95D3-4FC7-8FF3-7E6D79121411}" destId="{EF3B685A-C108-4698-8FAA-51B23D64A3DE}" srcOrd="1" destOrd="0" presId="urn:microsoft.com/office/officeart/2005/8/layout/process2"/>
    <dgm:cxn modelId="{E707AD11-8E4F-42F7-AA33-0C240ED9C562}" type="presOf" srcId="{B0B06D2A-95D3-4FC7-8FF3-7E6D79121411}" destId="{18995846-0FC2-4A34-8A4C-6752AD33C4A1}" srcOrd="0" destOrd="0" presId="urn:microsoft.com/office/officeart/2005/8/layout/process2"/>
    <dgm:cxn modelId="{7B19F017-2B96-4091-A371-594602C1AC70}" srcId="{3A1D5169-94FC-4658-9EE2-FB15E3496BCD}" destId="{9649437C-A86E-457A-B468-047E6274C88A}" srcOrd="2" destOrd="0" parTransId="{BE95590E-E75B-48F3-8945-C73C7EEC424F}" sibTransId="{CBA2CABB-A56D-4A7B-8F8B-3234D25B1B9C}"/>
    <dgm:cxn modelId="{95E5952B-1A7F-4576-94A3-F08D72F3D504}" type="presOf" srcId="{3A1D5169-94FC-4658-9EE2-FB15E3496BCD}" destId="{E22A0142-F19B-4DEA-9478-1614B3CD7EA3}" srcOrd="0" destOrd="0" presId="urn:microsoft.com/office/officeart/2005/8/layout/process2"/>
    <dgm:cxn modelId="{030A7B38-3282-47F2-BD6B-06DE4A7145C0}" type="presOf" srcId="{9649437C-A86E-457A-B468-047E6274C88A}" destId="{FC8EACF6-C923-4525-B7F0-EDB08B0E1947}" srcOrd="0" destOrd="0" presId="urn:microsoft.com/office/officeart/2005/8/layout/process2"/>
    <dgm:cxn modelId="{154AEB5C-D77F-4B34-B5AB-A34B72964D21}" type="presOf" srcId="{36290587-1B2F-428B-9094-DB80595DED9D}" destId="{6FC26F40-8E01-489D-9AB2-340AEBF98E0A}" srcOrd="0" destOrd="0" presId="urn:microsoft.com/office/officeart/2005/8/layout/process2"/>
    <dgm:cxn modelId="{0337FB5C-AFBE-4B9D-B972-E5280D1D09A4}" srcId="{3A1D5169-94FC-4658-9EE2-FB15E3496BCD}" destId="{8829D247-EECC-425B-90F9-C2C2DC595432}" srcOrd="3" destOrd="0" parTransId="{DC4E0A33-FD91-4B7A-A30E-EB584447965B}" sibTransId="{B0B06D2A-95D3-4FC7-8FF3-7E6D79121411}"/>
    <dgm:cxn modelId="{AAAD8660-1AA5-4B1A-907E-38FAB3882F0B}" type="presOf" srcId="{1AD7D858-83D4-46F4-A7C9-50607503AAE4}" destId="{A4B80E5E-382F-4858-8EE0-A50511ECBF26}" srcOrd="1" destOrd="0" presId="urn:microsoft.com/office/officeart/2005/8/layout/process2"/>
    <dgm:cxn modelId="{EC68867D-0B51-4768-9C35-C664FE37E161}" srcId="{3A1D5169-94FC-4658-9EE2-FB15E3496BCD}" destId="{58037C09-8A01-401B-941D-3B21173D9AFA}" srcOrd="4" destOrd="0" parTransId="{75AC08EF-B3D5-4E89-8C7E-269E989F0972}" sibTransId="{D82BC501-4E40-4B12-A014-990B482EDBBF}"/>
    <dgm:cxn modelId="{0259AE84-C37B-41A4-ABB8-A76B09A90D9F}" type="presOf" srcId="{CBA2CABB-A56D-4A7B-8F8B-3234D25B1B9C}" destId="{9ED72085-4337-4EB2-945A-6803344723D8}" srcOrd="0" destOrd="0" presId="urn:microsoft.com/office/officeart/2005/8/layout/process2"/>
    <dgm:cxn modelId="{4689A586-D7BD-4980-8AE5-2FE300199D03}" srcId="{3A1D5169-94FC-4658-9EE2-FB15E3496BCD}" destId="{36290587-1B2F-428B-9094-DB80595DED9D}" srcOrd="0" destOrd="0" parTransId="{FFB40DC9-37C1-4247-9F0F-568C48977161}" sibTransId="{1AD7D858-83D4-46F4-A7C9-50607503AAE4}"/>
    <dgm:cxn modelId="{ADF3C88B-85EA-415F-9190-8D1C617B4B69}" srcId="{3A1D5169-94FC-4658-9EE2-FB15E3496BCD}" destId="{29E83D65-B6F6-446D-B516-E17936608316}" srcOrd="1" destOrd="0" parTransId="{23A938D0-C560-4AC7-9D84-C16BEA335535}" sibTransId="{9CF7FD11-0B1B-4A40-B0A8-6E721F99DE36}"/>
    <dgm:cxn modelId="{50D80191-B3EA-41D7-B820-A37D93FC42DD}" type="presOf" srcId="{CBA2CABB-A56D-4A7B-8F8B-3234D25B1B9C}" destId="{2DB5A21D-35B2-4154-A3A1-1F96E976A92C}" srcOrd="1" destOrd="0" presId="urn:microsoft.com/office/officeart/2005/8/layout/process2"/>
    <dgm:cxn modelId="{6F5BD6A8-C12F-4D90-B0CD-1A38A4122ABA}" type="presOf" srcId="{9CF7FD11-0B1B-4A40-B0A8-6E721F99DE36}" destId="{32F3645D-355C-45B0-AE4E-34C004B23942}" srcOrd="1" destOrd="0" presId="urn:microsoft.com/office/officeart/2005/8/layout/process2"/>
    <dgm:cxn modelId="{1B1F31B2-6A18-4743-85DE-B0A768C9F874}" type="presOf" srcId="{29E83D65-B6F6-446D-B516-E17936608316}" destId="{3FD94E41-7031-44A4-B63C-BD34C8C5A6FD}" srcOrd="0" destOrd="0" presId="urn:microsoft.com/office/officeart/2005/8/layout/process2"/>
    <dgm:cxn modelId="{058681B4-7A4B-454E-8E77-72EEB7F62D28}" type="presOf" srcId="{8829D247-EECC-425B-90F9-C2C2DC595432}" destId="{963DB3DB-27BA-4B56-96A7-DB2773E257AB}" srcOrd="0" destOrd="0" presId="urn:microsoft.com/office/officeart/2005/8/layout/process2"/>
    <dgm:cxn modelId="{3BEA2FBB-BF02-49DF-BE83-BFD8913A682B}" type="presOf" srcId="{58037C09-8A01-401B-941D-3B21173D9AFA}" destId="{457B567E-EE62-4B1A-A301-F915977524D5}" srcOrd="0" destOrd="0" presId="urn:microsoft.com/office/officeart/2005/8/layout/process2"/>
    <dgm:cxn modelId="{83E9A1DB-CFD5-4DEC-8BEB-2C5A44A6BA7A}" type="presOf" srcId="{9CF7FD11-0B1B-4A40-B0A8-6E721F99DE36}" destId="{68C7D2FE-BC8C-44D2-8774-E6089F98BA8D}" srcOrd="0" destOrd="0" presId="urn:microsoft.com/office/officeart/2005/8/layout/process2"/>
    <dgm:cxn modelId="{C3736DE6-B386-4CDC-BB19-E460363AC005}" type="presOf" srcId="{1AD7D858-83D4-46F4-A7C9-50607503AAE4}" destId="{323C49B3-6C6D-42A3-BFA9-AC0E58A07469}" srcOrd="0" destOrd="0" presId="urn:microsoft.com/office/officeart/2005/8/layout/process2"/>
    <dgm:cxn modelId="{A531B700-8923-401C-B0F7-3CA798282967}" type="presParOf" srcId="{E22A0142-F19B-4DEA-9478-1614B3CD7EA3}" destId="{6FC26F40-8E01-489D-9AB2-340AEBF98E0A}" srcOrd="0" destOrd="0" presId="urn:microsoft.com/office/officeart/2005/8/layout/process2"/>
    <dgm:cxn modelId="{EB4EACBE-DE56-49A9-922D-8C45E60B424D}" type="presParOf" srcId="{E22A0142-F19B-4DEA-9478-1614B3CD7EA3}" destId="{323C49B3-6C6D-42A3-BFA9-AC0E58A07469}" srcOrd="1" destOrd="0" presId="urn:microsoft.com/office/officeart/2005/8/layout/process2"/>
    <dgm:cxn modelId="{3CAAD2EF-774F-442C-9EFE-249E24D594C3}" type="presParOf" srcId="{323C49B3-6C6D-42A3-BFA9-AC0E58A07469}" destId="{A4B80E5E-382F-4858-8EE0-A50511ECBF26}" srcOrd="0" destOrd="0" presId="urn:microsoft.com/office/officeart/2005/8/layout/process2"/>
    <dgm:cxn modelId="{7BDA5C59-AF75-4F1E-8247-86A08F706C72}" type="presParOf" srcId="{E22A0142-F19B-4DEA-9478-1614B3CD7EA3}" destId="{3FD94E41-7031-44A4-B63C-BD34C8C5A6FD}" srcOrd="2" destOrd="0" presId="urn:microsoft.com/office/officeart/2005/8/layout/process2"/>
    <dgm:cxn modelId="{AFF9204C-319C-4D3B-9FF4-E59BA512BC81}" type="presParOf" srcId="{E22A0142-F19B-4DEA-9478-1614B3CD7EA3}" destId="{68C7D2FE-BC8C-44D2-8774-E6089F98BA8D}" srcOrd="3" destOrd="0" presId="urn:microsoft.com/office/officeart/2005/8/layout/process2"/>
    <dgm:cxn modelId="{9FA56073-A10F-4AE8-B86A-7C6182890956}" type="presParOf" srcId="{68C7D2FE-BC8C-44D2-8774-E6089F98BA8D}" destId="{32F3645D-355C-45B0-AE4E-34C004B23942}" srcOrd="0" destOrd="0" presId="urn:microsoft.com/office/officeart/2005/8/layout/process2"/>
    <dgm:cxn modelId="{8E45BB67-90A5-4D35-A55F-290B710EE0F9}" type="presParOf" srcId="{E22A0142-F19B-4DEA-9478-1614B3CD7EA3}" destId="{FC8EACF6-C923-4525-B7F0-EDB08B0E1947}" srcOrd="4" destOrd="0" presId="urn:microsoft.com/office/officeart/2005/8/layout/process2"/>
    <dgm:cxn modelId="{D8436BCE-5153-4EDD-AF69-83F5A4EBF5F9}" type="presParOf" srcId="{E22A0142-F19B-4DEA-9478-1614B3CD7EA3}" destId="{9ED72085-4337-4EB2-945A-6803344723D8}" srcOrd="5" destOrd="0" presId="urn:microsoft.com/office/officeart/2005/8/layout/process2"/>
    <dgm:cxn modelId="{ABAE9F58-36EC-4BD4-B72D-1AD2B97D2F79}" type="presParOf" srcId="{9ED72085-4337-4EB2-945A-6803344723D8}" destId="{2DB5A21D-35B2-4154-A3A1-1F96E976A92C}" srcOrd="0" destOrd="0" presId="urn:microsoft.com/office/officeart/2005/8/layout/process2"/>
    <dgm:cxn modelId="{20249FF8-FC04-4AAC-B18B-294C55C6D2C8}" type="presParOf" srcId="{E22A0142-F19B-4DEA-9478-1614B3CD7EA3}" destId="{963DB3DB-27BA-4B56-96A7-DB2773E257AB}" srcOrd="6" destOrd="0" presId="urn:microsoft.com/office/officeart/2005/8/layout/process2"/>
    <dgm:cxn modelId="{A0F1C006-0444-4D0A-AA2A-2F7C42A6ED30}" type="presParOf" srcId="{E22A0142-F19B-4DEA-9478-1614B3CD7EA3}" destId="{18995846-0FC2-4A34-8A4C-6752AD33C4A1}" srcOrd="7" destOrd="0" presId="urn:microsoft.com/office/officeart/2005/8/layout/process2"/>
    <dgm:cxn modelId="{3AF2B9C5-C350-4F32-9F6D-296F7DF3B1FA}" type="presParOf" srcId="{18995846-0FC2-4A34-8A4C-6752AD33C4A1}" destId="{EF3B685A-C108-4698-8FAA-51B23D64A3DE}" srcOrd="0" destOrd="0" presId="urn:microsoft.com/office/officeart/2005/8/layout/process2"/>
    <dgm:cxn modelId="{53A0A64D-D4AF-4001-909B-A4B649001608}" type="presParOf" srcId="{E22A0142-F19B-4DEA-9478-1614B3CD7EA3}" destId="{457B567E-EE62-4B1A-A301-F915977524D5}"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44EEF5-8E81-409C-8540-C792C0C2D0F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A43959E-FA70-4949-803A-6D9DA601059F}">
      <dgm:prSet phldrT="[Text]"/>
      <dgm:spPr>
        <a:solidFill>
          <a:schemeClr val="bg1"/>
        </a:solidFill>
        <a:ln w="69850">
          <a:solidFill>
            <a:srgbClr val="0B91B5"/>
          </a:solidFill>
        </a:ln>
      </dgm:spPr>
      <dgm:t>
        <a:bodyPr/>
        <a:lstStyle/>
        <a:p>
          <a:r>
            <a:rPr lang="en-US" dirty="0">
              <a:solidFill>
                <a:schemeClr val="tx1"/>
              </a:solidFill>
            </a:rPr>
            <a:t>Naloxone is safe</a:t>
          </a:r>
        </a:p>
      </dgm:t>
    </dgm:pt>
    <dgm:pt modelId="{BB966726-1D74-44AB-A0A3-2762527FA246}" type="parTrans" cxnId="{990295A5-B371-444A-BE4B-118EE94E14C7}">
      <dgm:prSet/>
      <dgm:spPr/>
      <dgm:t>
        <a:bodyPr/>
        <a:lstStyle/>
        <a:p>
          <a:endParaRPr lang="en-US"/>
        </a:p>
      </dgm:t>
    </dgm:pt>
    <dgm:pt modelId="{084C8441-7DBF-4189-B957-5C2A87019D9C}" type="sibTrans" cxnId="{990295A5-B371-444A-BE4B-118EE94E14C7}">
      <dgm:prSet/>
      <dgm:spPr/>
      <dgm:t>
        <a:bodyPr/>
        <a:lstStyle/>
        <a:p>
          <a:endParaRPr lang="en-US"/>
        </a:p>
      </dgm:t>
    </dgm:pt>
    <dgm:pt modelId="{F9EAE20F-A3E1-4AE7-9B4C-C2215271C833}">
      <dgm:prSet phldrT="[Text]"/>
      <dgm:spPr/>
      <dgm:t>
        <a:bodyPr/>
        <a:lstStyle/>
        <a:p>
          <a:r>
            <a:rPr lang="en-US" dirty="0"/>
            <a:t>There is no potential for misuse or addiction.</a:t>
          </a:r>
        </a:p>
      </dgm:t>
    </dgm:pt>
    <dgm:pt modelId="{58441F3A-4C1A-45EE-BB10-EC63689E40A9}" type="parTrans" cxnId="{5A067F7A-3A44-40EE-A280-A9EB7E468498}">
      <dgm:prSet/>
      <dgm:spPr/>
      <dgm:t>
        <a:bodyPr/>
        <a:lstStyle/>
        <a:p>
          <a:endParaRPr lang="en-US"/>
        </a:p>
      </dgm:t>
    </dgm:pt>
    <dgm:pt modelId="{46138F04-86EB-4946-A3C4-409DBF26C0CF}" type="sibTrans" cxnId="{5A067F7A-3A44-40EE-A280-A9EB7E468498}">
      <dgm:prSet/>
      <dgm:spPr/>
      <dgm:t>
        <a:bodyPr/>
        <a:lstStyle/>
        <a:p>
          <a:endParaRPr lang="en-US"/>
        </a:p>
      </dgm:t>
    </dgm:pt>
    <dgm:pt modelId="{9A1A45E7-78AB-40A9-A08B-0AEAB080D539}">
      <dgm:prSet phldrT="[Text]"/>
      <dgm:spPr/>
      <dgm:t>
        <a:bodyPr/>
        <a:lstStyle/>
        <a:p>
          <a:r>
            <a:rPr lang="en-US" dirty="0"/>
            <a:t>It is as nontoxic as water.</a:t>
          </a:r>
        </a:p>
      </dgm:t>
    </dgm:pt>
    <dgm:pt modelId="{5A9BE2E2-8F30-4FC6-ABAA-793C9FBB430B}" type="parTrans" cxnId="{A77DDED2-46CF-425D-BA62-148B61C11700}">
      <dgm:prSet/>
      <dgm:spPr/>
      <dgm:t>
        <a:bodyPr/>
        <a:lstStyle/>
        <a:p>
          <a:endParaRPr lang="en-US"/>
        </a:p>
      </dgm:t>
    </dgm:pt>
    <dgm:pt modelId="{6DD8C8D7-F4C5-4B08-875C-FA7A000DDF1B}" type="sibTrans" cxnId="{A77DDED2-46CF-425D-BA62-148B61C11700}">
      <dgm:prSet/>
      <dgm:spPr/>
      <dgm:t>
        <a:bodyPr/>
        <a:lstStyle/>
        <a:p>
          <a:endParaRPr lang="en-US"/>
        </a:p>
      </dgm:t>
    </dgm:pt>
    <dgm:pt modelId="{48423B8A-7E59-4139-AC35-F6DBD924FC8E}">
      <dgm:prSet phldrT="[Text]"/>
      <dgm:spPr>
        <a:solidFill>
          <a:schemeClr val="bg1"/>
        </a:solidFill>
        <a:ln w="69850">
          <a:solidFill>
            <a:srgbClr val="0B91B5"/>
          </a:solidFill>
        </a:ln>
      </dgm:spPr>
      <dgm:t>
        <a:bodyPr/>
        <a:lstStyle/>
        <a:p>
          <a:r>
            <a:rPr lang="en-US" dirty="0">
              <a:solidFill>
                <a:schemeClr val="tx1"/>
              </a:solidFill>
            </a:rPr>
            <a:t>Naloxone is effective</a:t>
          </a:r>
        </a:p>
      </dgm:t>
    </dgm:pt>
    <dgm:pt modelId="{D5B9E5E7-CEC1-45E5-ACC0-65B7CC835130}" type="parTrans" cxnId="{7F23C4B7-63E7-4774-B6D8-FF24F0B1DD11}">
      <dgm:prSet/>
      <dgm:spPr/>
      <dgm:t>
        <a:bodyPr/>
        <a:lstStyle/>
        <a:p>
          <a:endParaRPr lang="en-US"/>
        </a:p>
      </dgm:t>
    </dgm:pt>
    <dgm:pt modelId="{E59CE542-F4AF-4B93-8AA9-7A8228059B9E}" type="sibTrans" cxnId="{7F23C4B7-63E7-4774-B6D8-FF24F0B1DD11}">
      <dgm:prSet/>
      <dgm:spPr/>
      <dgm:t>
        <a:bodyPr/>
        <a:lstStyle/>
        <a:p>
          <a:endParaRPr lang="en-US"/>
        </a:p>
      </dgm:t>
    </dgm:pt>
    <dgm:pt modelId="{D71ADE78-B466-4B9F-8EB9-9C5BBB201FB1}">
      <dgm:prSet phldrT="[Text]"/>
      <dgm:spPr/>
      <dgm:t>
        <a:bodyPr/>
        <a:lstStyle/>
        <a:p>
          <a:r>
            <a:rPr lang="en-US" dirty="0"/>
            <a:t>Naloxone reverses effects of an overdose.</a:t>
          </a:r>
        </a:p>
      </dgm:t>
    </dgm:pt>
    <dgm:pt modelId="{E274630D-F3D0-48C5-A2C7-2B5C67429F9A}" type="parTrans" cxnId="{CDC9DAD3-B9E3-4A56-AE04-70059912EB0C}">
      <dgm:prSet/>
      <dgm:spPr/>
      <dgm:t>
        <a:bodyPr/>
        <a:lstStyle/>
        <a:p>
          <a:endParaRPr lang="en-US"/>
        </a:p>
      </dgm:t>
    </dgm:pt>
    <dgm:pt modelId="{96656DC8-E0F0-4E45-B0D0-57FB41C1B639}" type="sibTrans" cxnId="{CDC9DAD3-B9E3-4A56-AE04-70059912EB0C}">
      <dgm:prSet/>
      <dgm:spPr/>
      <dgm:t>
        <a:bodyPr/>
        <a:lstStyle/>
        <a:p>
          <a:endParaRPr lang="en-US"/>
        </a:p>
      </dgm:t>
    </dgm:pt>
    <dgm:pt modelId="{AAB19207-BFA4-43F1-91BE-D9DE3E338CEE}">
      <dgm:prSet phldrT="[Text]"/>
      <dgm:spPr/>
      <dgm:t>
        <a:bodyPr/>
        <a:lstStyle/>
        <a:p>
          <a:r>
            <a:rPr lang="en-US" dirty="0"/>
            <a:t>Anyone in Illinois can be trained to administer naloxone.</a:t>
          </a:r>
        </a:p>
      </dgm:t>
    </dgm:pt>
    <dgm:pt modelId="{28A0EF3D-5199-44A4-9737-8347C9B5563E}" type="parTrans" cxnId="{835D55BF-6219-49E8-8076-E3D3679399E7}">
      <dgm:prSet/>
      <dgm:spPr/>
      <dgm:t>
        <a:bodyPr/>
        <a:lstStyle/>
        <a:p>
          <a:endParaRPr lang="en-US"/>
        </a:p>
      </dgm:t>
    </dgm:pt>
    <dgm:pt modelId="{0A984FBF-EAB2-43E3-9F11-313FC1607FE7}" type="sibTrans" cxnId="{835D55BF-6219-49E8-8076-E3D3679399E7}">
      <dgm:prSet/>
      <dgm:spPr/>
      <dgm:t>
        <a:bodyPr/>
        <a:lstStyle/>
        <a:p>
          <a:endParaRPr lang="en-US"/>
        </a:p>
      </dgm:t>
    </dgm:pt>
    <dgm:pt modelId="{968B9FD7-01E3-40FB-8786-CE28F6C86F90}">
      <dgm:prSet phldrT="[Text]"/>
      <dgm:spPr/>
      <dgm:t>
        <a:bodyPr/>
        <a:lstStyle/>
        <a:p>
          <a:r>
            <a:rPr lang="en-US" dirty="0"/>
            <a:t>It will not hurt someone who has not taken opioids.</a:t>
          </a:r>
        </a:p>
      </dgm:t>
    </dgm:pt>
    <dgm:pt modelId="{13A87AE4-9110-4728-BF6A-A1F97203349F}" type="parTrans" cxnId="{1B41D7C1-3B46-4A24-BCFD-15521E965A0E}">
      <dgm:prSet/>
      <dgm:spPr/>
      <dgm:t>
        <a:bodyPr/>
        <a:lstStyle/>
        <a:p>
          <a:endParaRPr lang="en-US"/>
        </a:p>
      </dgm:t>
    </dgm:pt>
    <dgm:pt modelId="{E8BB9346-FF28-4469-95C2-8EA48F9396CD}" type="sibTrans" cxnId="{1B41D7C1-3B46-4A24-BCFD-15521E965A0E}">
      <dgm:prSet/>
      <dgm:spPr/>
      <dgm:t>
        <a:bodyPr/>
        <a:lstStyle/>
        <a:p>
          <a:endParaRPr lang="en-US"/>
        </a:p>
      </dgm:t>
    </dgm:pt>
    <dgm:pt modelId="{B1B36DE7-0535-42F3-AADA-C8609597B1C8}" type="pres">
      <dgm:prSet presAssocID="{7144EEF5-8E81-409C-8540-C792C0C2D0F8}" presName="Name0" presStyleCnt="0">
        <dgm:presLayoutVars>
          <dgm:dir/>
          <dgm:animLvl val="lvl"/>
          <dgm:resizeHandles val="exact"/>
        </dgm:presLayoutVars>
      </dgm:prSet>
      <dgm:spPr/>
    </dgm:pt>
    <dgm:pt modelId="{F49B3AD6-ADF9-4B01-BB20-FFF3EF25E80F}" type="pres">
      <dgm:prSet presAssocID="{48423B8A-7E59-4139-AC35-F6DBD924FC8E}" presName="linNode" presStyleCnt="0"/>
      <dgm:spPr/>
    </dgm:pt>
    <dgm:pt modelId="{2230A00B-60D9-4C7C-8548-53BDCAE039E3}" type="pres">
      <dgm:prSet presAssocID="{48423B8A-7E59-4139-AC35-F6DBD924FC8E}" presName="parentText" presStyleLbl="node1" presStyleIdx="0" presStyleCnt="2" custScaleY="44838" custLinFactNeighborX="0" custLinFactNeighborY="530">
        <dgm:presLayoutVars>
          <dgm:chMax val="1"/>
          <dgm:bulletEnabled val="1"/>
        </dgm:presLayoutVars>
      </dgm:prSet>
      <dgm:spPr/>
    </dgm:pt>
    <dgm:pt modelId="{80319FEB-6068-4771-81B4-5F69C5CAAE53}" type="pres">
      <dgm:prSet presAssocID="{48423B8A-7E59-4139-AC35-F6DBD924FC8E}" presName="descendantText" presStyleLbl="alignAccFollowNode1" presStyleIdx="0" presStyleCnt="2" custScaleY="51030" custLinFactNeighborX="0" custLinFactNeighborY="516">
        <dgm:presLayoutVars>
          <dgm:bulletEnabled val="1"/>
        </dgm:presLayoutVars>
      </dgm:prSet>
      <dgm:spPr/>
    </dgm:pt>
    <dgm:pt modelId="{2DFAC07A-9CF0-4E2F-831A-34F47877C526}" type="pres">
      <dgm:prSet presAssocID="{E59CE542-F4AF-4B93-8AA9-7A8228059B9E}" presName="sp" presStyleCnt="0"/>
      <dgm:spPr/>
    </dgm:pt>
    <dgm:pt modelId="{98D541D2-37EB-49ED-800D-549438D76F3B}" type="pres">
      <dgm:prSet presAssocID="{0A43959E-FA70-4949-803A-6D9DA601059F}" presName="linNode" presStyleCnt="0"/>
      <dgm:spPr/>
    </dgm:pt>
    <dgm:pt modelId="{DDDB664A-ED78-45C8-9F84-9D6894F3EF5B}" type="pres">
      <dgm:prSet presAssocID="{0A43959E-FA70-4949-803A-6D9DA601059F}" presName="parentText" presStyleLbl="node1" presStyleIdx="1" presStyleCnt="2" custScaleY="45954">
        <dgm:presLayoutVars>
          <dgm:chMax val="1"/>
          <dgm:bulletEnabled val="1"/>
        </dgm:presLayoutVars>
      </dgm:prSet>
      <dgm:spPr/>
    </dgm:pt>
    <dgm:pt modelId="{5B2E04FF-2CE3-4D32-8972-1348F3CC9A78}" type="pres">
      <dgm:prSet presAssocID="{0A43959E-FA70-4949-803A-6D9DA601059F}" presName="descendantText" presStyleLbl="alignAccFollowNode1" presStyleIdx="1" presStyleCnt="2" custScaleY="45169">
        <dgm:presLayoutVars>
          <dgm:bulletEnabled val="1"/>
        </dgm:presLayoutVars>
      </dgm:prSet>
      <dgm:spPr/>
    </dgm:pt>
  </dgm:ptLst>
  <dgm:cxnLst>
    <dgm:cxn modelId="{4CE6FB07-C413-4452-A319-5EA128E0CED6}" type="presOf" srcId="{0A43959E-FA70-4949-803A-6D9DA601059F}" destId="{DDDB664A-ED78-45C8-9F84-9D6894F3EF5B}" srcOrd="0" destOrd="0" presId="urn:microsoft.com/office/officeart/2005/8/layout/vList5"/>
    <dgm:cxn modelId="{25E28F52-F518-46D2-962A-A681D5DD78A5}" type="presOf" srcId="{D71ADE78-B466-4B9F-8EB9-9C5BBB201FB1}" destId="{80319FEB-6068-4771-81B4-5F69C5CAAE53}" srcOrd="0" destOrd="0" presId="urn:microsoft.com/office/officeart/2005/8/layout/vList5"/>
    <dgm:cxn modelId="{FAF8A356-5645-4A90-B01C-EE8BD14F90A8}" type="presOf" srcId="{7144EEF5-8E81-409C-8540-C792C0C2D0F8}" destId="{B1B36DE7-0535-42F3-AADA-C8609597B1C8}" srcOrd="0" destOrd="0" presId="urn:microsoft.com/office/officeart/2005/8/layout/vList5"/>
    <dgm:cxn modelId="{5A067F7A-3A44-40EE-A280-A9EB7E468498}" srcId="{0A43959E-FA70-4949-803A-6D9DA601059F}" destId="{F9EAE20F-A3E1-4AE7-9B4C-C2215271C833}" srcOrd="0" destOrd="0" parTransId="{58441F3A-4C1A-45EE-BB10-EC63689E40A9}" sibTransId="{46138F04-86EB-4946-A3C4-409DBF26C0CF}"/>
    <dgm:cxn modelId="{B524D77F-0800-4714-8D29-AE774954F0D5}" type="presOf" srcId="{9A1A45E7-78AB-40A9-A08B-0AEAB080D539}" destId="{5B2E04FF-2CE3-4D32-8972-1348F3CC9A78}" srcOrd="0" destOrd="1" presId="urn:microsoft.com/office/officeart/2005/8/layout/vList5"/>
    <dgm:cxn modelId="{558B3682-3C3F-4B31-94F7-7873E50F9BD7}" type="presOf" srcId="{AAB19207-BFA4-43F1-91BE-D9DE3E338CEE}" destId="{80319FEB-6068-4771-81B4-5F69C5CAAE53}" srcOrd="0" destOrd="1" presId="urn:microsoft.com/office/officeart/2005/8/layout/vList5"/>
    <dgm:cxn modelId="{990295A5-B371-444A-BE4B-118EE94E14C7}" srcId="{7144EEF5-8E81-409C-8540-C792C0C2D0F8}" destId="{0A43959E-FA70-4949-803A-6D9DA601059F}" srcOrd="1" destOrd="0" parTransId="{BB966726-1D74-44AB-A0A3-2762527FA246}" sibTransId="{084C8441-7DBF-4189-B957-5C2A87019D9C}"/>
    <dgm:cxn modelId="{D624E5A6-B00D-46CF-A2D7-782FD1C4BC9A}" type="presOf" srcId="{968B9FD7-01E3-40FB-8786-CE28F6C86F90}" destId="{5B2E04FF-2CE3-4D32-8972-1348F3CC9A78}" srcOrd="0" destOrd="2" presId="urn:microsoft.com/office/officeart/2005/8/layout/vList5"/>
    <dgm:cxn modelId="{7F23C4B7-63E7-4774-B6D8-FF24F0B1DD11}" srcId="{7144EEF5-8E81-409C-8540-C792C0C2D0F8}" destId="{48423B8A-7E59-4139-AC35-F6DBD924FC8E}" srcOrd="0" destOrd="0" parTransId="{D5B9E5E7-CEC1-45E5-ACC0-65B7CC835130}" sibTransId="{E59CE542-F4AF-4B93-8AA9-7A8228059B9E}"/>
    <dgm:cxn modelId="{835D55BF-6219-49E8-8076-E3D3679399E7}" srcId="{48423B8A-7E59-4139-AC35-F6DBD924FC8E}" destId="{AAB19207-BFA4-43F1-91BE-D9DE3E338CEE}" srcOrd="1" destOrd="0" parTransId="{28A0EF3D-5199-44A4-9737-8347C9B5563E}" sibTransId="{0A984FBF-EAB2-43E3-9F11-313FC1607FE7}"/>
    <dgm:cxn modelId="{1B41D7C1-3B46-4A24-BCFD-15521E965A0E}" srcId="{0A43959E-FA70-4949-803A-6D9DA601059F}" destId="{968B9FD7-01E3-40FB-8786-CE28F6C86F90}" srcOrd="2" destOrd="0" parTransId="{13A87AE4-9110-4728-BF6A-A1F97203349F}" sibTransId="{E8BB9346-FF28-4469-95C2-8EA48F9396CD}"/>
    <dgm:cxn modelId="{0130B0C5-6F4F-48F4-92D3-58B642EE0CF1}" type="presOf" srcId="{F9EAE20F-A3E1-4AE7-9B4C-C2215271C833}" destId="{5B2E04FF-2CE3-4D32-8972-1348F3CC9A78}" srcOrd="0" destOrd="0" presId="urn:microsoft.com/office/officeart/2005/8/layout/vList5"/>
    <dgm:cxn modelId="{BD39C3C9-C86A-4F9B-ADEE-5CA26080D200}" type="presOf" srcId="{48423B8A-7E59-4139-AC35-F6DBD924FC8E}" destId="{2230A00B-60D9-4C7C-8548-53BDCAE039E3}" srcOrd="0" destOrd="0" presId="urn:microsoft.com/office/officeart/2005/8/layout/vList5"/>
    <dgm:cxn modelId="{A77DDED2-46CF-425D-BA62-148B61C11700}" srcId="{0A43959E-FA70-4949-803A-6D9DA601059F}" destId="{9A1A45E7-78AB-40A9-A08B-0AEAB080D539}" srcOrd="1" destOrd="0" parTransId="{5A9BE2E2-8F30-4FC6-ABAA-793C9FBB430B}" sibTransId="{6DD8C8D7-F4C5-4B08-875C-FA7A000DDF1B}"/>
    <dgm:cxn modelId="{CDC9DAD3-B9E3-4A56-AE04-70059912EB0C}" srcId="{48423B8A-7E59-4139-AC35-F6DBD924FC8E}" destId="{D71ADE78-B466-4B9F-8EB9-9C5BBB201FB1}" srcOrd="0" destOrd="0" parTransId="{E274630D-F3D0-48C5-A2C7-2B5C67429F9A}" sibTransId="{96656DC8-E0F0-4E45-B0D0-57FB41C1B639}"/>
    <dgm:cxn modelId="{0CE1AB6A-8988-4B0F-B502-66E4D9D40077}" type="presParOf" srcId="{B1B36DE7-0535-42F3-AADA-C8609597B1C8}" destId="{F49B3AD6-ADF9-4B01-BB20-FFF3EF25E80F}" srcOrd="0" destOrd="0" presId="urn:microsoft.com/office/officeart/2005/8/layout/vList5"/>
    <dgm:cxn modelId="{F979B8DD-D866-470B-87CA-C7D800600A3E}" type="presParOf" srcId="{F49B3AD6-ADF9-4B01-BB20-FFF3EF25E80F}" destId="{2230A00B-60D9-4C7C-8548-53BDCAE039E3}" srcOrd="0" destOrd="0" presId="urn:microsoft.com/office/officeart/2005/8/layout/vList5"/>
    <dgm:cxn modelId="{0AAC8C49-4BF6-4A0B-9ADB-C24A0C52EBC9}" type="presParOf" srcId="{F49B3AD6-ADF9-4B01-BB20-FFF3EF25E80F}" destId="{80319FEB-6068-4771-81B4-5F69C5CAAE53}" srcOrd="1" destOrd="0" presId="urn:microsoft.com/office/officeart/2005/8/layout/vList5"/>
    <dgm:cxn modelId="{56B254D4-BEA8-48D1-8CA3-DF219F729026}" type="presParOf" srcId="{B1B36DE7-0535-42F3-AADA-C8609597B1C8}" destId="{2DFAC07A-9CF0-4E2F-831A-34F47877C526}" srcOrd="1" destOrd="0" presId="urn:microsoft.com/office/officeart/2005/8/layout/vList5"/>
    <dgm:cxn modelId="{3DFD4AA7-FC44-4790-902F-E01122BA2729}" type="presParOf" srcId="{B1B36DE7-0535-42F3-AADA-C8609597B1C8}" destId="{98D541D2-37EB-49ED-800D-549438D76F3B}" srcOrd="2" destOrd="0" presId="urn:microsoft.com/office/officeart/2005/8/layout/vList5"/>
    <dgm:cxn modelId="{AF33C178-2FCA-4D81-B97F-17298BDB3FAA}" type="presParOf" srcId="{98D541D2-37EB-49ED-800D-549438D76F3B}" destId="{DDDB664A-ED78-45C8-9F84-9D6894F3EF5B}" srcOrd="0" destOrd="0" presId="urn:microsoft.com/office/officeart/2005/8/layout/vList5"/>
    <dgm:cxn modelId="{9AEDE985-036A-47FD-9020-71B264393953}" type="presParOf" srcId="{98D541D2-37EB-49ED-800D-549438D76F3B}" destId="{5B2E04FF-2CE3-4D32-8972-1348F3CC9A7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81B44-B4F1-422C-A7F2-72A0C5EDC076}">
      <dsp:nvSpPr>
        <dsp:cNvPr id="0" name=""/>
        <dsp:cNvSpPr/>
      </dsp:nvSpPr>
      <dsp:spPr>
        <a:xfrm>
          <a:off x="0" y="0"/>
          <a:ext cx="7840661" cy="1419820"/>
        </a:xfrm>
        <a:prstGeom prst="roundRect">
          <a:avLst>
            <a:gd name="adj" fmla="val 10000"/>
          </a:avLst>
        </a:prstGeom>
        <a:solidFill>
          <a:srgbClr val="13ABCF"/>
        </a:solidFill>
        <a:ln w="127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bg2"/>
              </a:solidFill>
              <a:latin typeface="Adobe Devanagari" panose="02040503050201020203" pitchFamily="18" charset="0"/>
              <a:ea typeface="+mn-ea"/>
              <a:cs typeface="Adobe Devanagari" panose="02040503050201020203" pitchFamily="18" charset="0"/>
            </a:rPr>
            <a:t>Understand the opioid crisis occurring in Illinois and across the United States</a:t>
          </a:r>
        </a:p>
      </dsp:txBody>
      <dsp:txXfrm>
        <a:off x="1710114" y="0"/>
        <a:ext cx="6130546" cy="1419820"/>
      </dsp:txXfrm>
    </dsp:sp>
    <dsp:sp modelId="{209C3D49-46F2-41BF-9276-6ABCA63B277D}">
      <dsp:nvSpPr>
        <dsp:cNvPr id="0" name=""/>
        <dsp:cNvSpPr/>
      </dsp:nvSpPr>
      <dsp:spPr>
        <a:xfrm>
          <a:off x="124701" y="155907"/>
          <a:ext cx="1568132" cy="1135856"/>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B17C8F-C67E-41D8-AD07-503F72BF6793}">
      <dsp:nvSpPr>
        <dsp:cNvPr id="0" name=""/>
        <dsp:cNvSpPr/>
      </dsp:nvSpPr>
      <dsp:spPr>
        <a:xfrm>
          <a:off x="0" y="1561802"/>
          <a:ext cx="7840661" cy="1419820"/>
        </a:xfrm>
        <a:prstGeom prst="roundRect">
          <a:avLst>
            <a:gd name="adj" fmla="val 10000"/>
          </a:avLst>
        </a:prstGeom>
        <a:solidFill>
          <a:srgbClr val="13ABCF"/>
        </a:solidFill>
        <a:ln w="127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bg2"/>
              </a:solidFill>
              <a:latin typeface="Adobe Devanagari" panose="02040503050201020203" pitchFamily="18" charset="0"/>
              <a:cs typeface="Adobe Devanagari" panose="02040503050201020203" pitchFamily="18" charset="0"/>
            </a:rPr>
            <a:t>Learn how to identify and respond to an opioid overdose</a:t>
          </a:r>
        </a:p>
      </dsp:txBody>
      <dsp:txXfrm>
        <a:off x="1710114" y="1561802"/>
        <a:ext cx="6130546" cy="1419820"/>
      </dsp:txXfrm>
    </dsp:sp>
    <dsp:sp modelId="{D873B31A-52EA-4A8B-9C26-92ED83A96AF9}">
      <dsp:nvSpPr>
        <dsp:cNvPr id="0" name=""/>
        <dsp:cNvSpPr/>
      </dsp:nvSpPr>
      <dsp:spPr>
        <a:xfrm>
          <a:off x="141982" y="1703784"/>
          <a:ext cx="1568132" cy="1135856"/>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B7860-BFF3-4961-AAA4-ADEDECE107CF}">
      <dsp:nvSpPr>
        <dsp:cNvPr id="0" name=""/>
        <dsp:cNvSpPr/>
      </dsp:nvSpPr>
      <dsp:spPr>
        <a:xfrm>
          <a:off x="0" y="3122497"/>
          <a:ext cx="7840661" cy="1419820"/>
        </a:xfrm>
        <a:prstGeom prst="roundRect">
          <a:avLst>
            <a:gd name="adj" fmla="val 10000"/>
          </a:avLst>
        </a:prstGeom>
        <a:solidFill>
          <a:srgbClr val="13ABCF"/>
        </a:solidFill>
        <a:ln w="127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endParaRPr lang="en-US" sz="3000" kern="1200" dirty="0">
            <a:solidFill>
              <a:schemeClr val="bg2"/>
            </a:solidFill>
            <a:latin typeface="Cambria" panose="02040503050406030204" pitchFamily="18" charset="0"/>
            <a:ea typeface="+mn-ea"/>
            <a:cs typeface="+mn-cs"/>
          </a:endParaRPr>
        </a:p>
      </dsp:txBody>
      <dsp:txXfrm>
        <a:off x="1710114" y="3122497"/>
        <a:ext cx="6130546" cy="1419820"/>
      </dsp:txXfrm>
    </dsp:sp>
    <dsp:sp modelId="{7255BFC9-5F72-4B52-85AD-D235146805B7}">
      <dsp:nvSpPr>
        <dsp:cNvPr id="0" name=""/>
        <dsp:cNvSpPr/>
      </dsp:nvSpPr>
      <dsp:spPr>
        <a:xfrm>
          <a:off x="141982" y="3265586"/>
          <a:ext cx="1568132" cy="1135856"/>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7D953-7C4E-45D7-9FBF-7B9E2E80C235}">
      <dsp:nvSpPr>
        <dsp:cNvPr id="0" name=""/>
        <dsp:cNvSpPr/>
      </dsp:nvSpPr>
      <dsp:spPr>
        <a:xfrm>
          <a:off x="0" y="572159"/>
          <a:ext cx="5541266" cy="841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1"/>
              </a:solidFill>
              <a:latin typeface="Century Gothic" panose="020B0502020202020204" pitchFamily="34" charset="0"/>
            </a:rPr>
            <a:t>Onset of action is about 2-3 minutes</a:t>
          </a:r>
          <a:endParaRPr lang="en-US" sz="2100" kern="1200" dirty="0">
            <a:solidFill>
              <a:schemeClr val="tx1"/>
            </a:solidFill>
          </a:endParaRPr>
        </a:p>
      </dsp:txBody>
      <dsp:txXfrm>
        <a:off x="41098" y="613257"/>
        <a:ext cx="5459070" cy="759710"/>
      </dsp:txXfrm>
    </dsp:sp>
    <dsp:sp modelId="{B0D217E4-56CC-42F9-BC6E-E96EE295F294}">
      <dsp:nvSpPr>
        <dsp:cNvPr id="0" name=""/>
        <dsp:cNvSpPr/>
      </dsp:nvSpPr>
      <dsp:spPr>
        <a:xfrm>
          <a:off x="0" y="1477628"/>
          <a:ext cx="5541266" cy="841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1"/>
              </a:solidFill>
              <a:latin typeface="Century Gothic" panose="020B0502020202020204" pitchFamily="34" charset="0"/>
            </a:rPr>
            <a:t>Duration of action is 30-120 minutes depending on method of administration</a:t>
          </a:r>
        </a:p>
      </dsp:txBody>
      <dsp:txXfrm>
        <a:off x="41098" y="1518726"/>
        <a:ext cx="5459070" cy="759710"/>
      </dsp:txXfrm>
    </dsp:sp>
    <dsp:sp modelId="{7846A429-3776-4756-8790-85402F1304A1}">
      <dsp:nvSpPr>
        <dsp:cNvPr id="0" name=""/>
        <dsp:cNvSpPr/>
      </dsp:nvSpPr>
      <dsp:spPr>
        <a:xfrm>
          <a:off x="0" y="2380015"/>
          <a:ext cx="5541266" cy="841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1"/>
              </a:solidFill>
              <a:latin typeface="Century Gothic" panose="020B0502020202020204" pitchFamily="34" charset="0"/>
            </a:rPr>
            <a:t>It only reverses overdoses caused by opioids</a:t>
          </a:r>
        </a:p>
      </dsp:txBody>
      <dsp:txXfrm>
        <a:off x="41098" y="2421113"/>
        <a:ext cx="5459070" cy="759710"/>
      </dsp:txXfrm>
    </dsp:sp>
    <dsp:sp modelId="{9D287A5C-B7DC-4694-9BB5-E337CAF8BFD9}">
      <dsp:nvSpPr>
        <dsp:cNvPr id="0" name=""/>
        <dsp:cNvSpPr/>
      </dsp:nvSpPr>
      <dsp:spPr>
        <a:xfrm>
          <a:off x="0" y="3282401"/>
          <a:ext cx="5541266" cy="841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1"/>
              </a:solidFill>
              <a:latin typeface="Century Gothic" panose="020B0502020202020204" pitchFamily="34" charset="0"/>
            </a:rPr>
            <a:t>May be used in children and pregnant women</a:t>
          </a:r>
        </a:p>
      </dsp:txBody>
      <dsp:txXfrm>
        <a:off x="41098" y="3323499"/>
        <a:ext cx="5459070" cy="759710"/>
      </dsp:txXfrm>
    </dsp:sp>
    <dsp:sp modelId="{E128BF47-98D2-4B7A-BE34-A164AE98C6B2}">
      <dsp:nvSpPr>
        <dsp:cNvPr id="0" name=""/>
        <dsp:cNvSpPr/>
      </dsp:nvSpPr>
      <dsp:spPr>
        <a:xfrm>
          <a:off x="0" y="4184788"/>
          <a:ext cx="5541266" cy="841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1"/>
              </a:solidFill>
              <a:latin typeface="Century Gothic" panose="020B0502020202020204" pitchFamily="34" charset="0"/>
            </a:rPr>
            <a:t>Expired naloxone can still be administered </a:t>
          </a:r>
        </a:p>
      </dsp:txBody>
      <dsp:txXfrm>
        <a:off x="41098" y="4225886"/>
        <a:ext cx="5459070" cy="759710"/>
      </dsp:txXfrm>
    </dsp:sp>
    <dsp:sp modelId="{E45F3C7C-58AA-48F6-BA37-8E8EC02308AC}">
      <dsp:nvSpPr>
        <dsp:cNvPr id="0" name=""/>
        <dsp:cNvSpPr/>
      </dsp:nvSpPr>
      <dsp:spPr>
        <a:xfrm>
          <a:off x="0" y="5026694"/>
          <a:ext cx="5541266" cy="1005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93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bg1"/>
              </a:solidFill>
              <a:latin typeface="Century Gothic" panose="020B0502020202020204" pitchFamily="34" charset="0"/>
            </a:rPr>
            <a:t>It may not be as effective, and a second dose may be required. </a:t>
          </a:r>
        </a:p>
      </dsp:txBody>
      <dsp:txXfrm>
        <a:off x="0" y="5026694"/>
        <a:ext cx="5541266" cy="1005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41146-11B1-47FE-89C1-346D80A333E8}">
      <dsp:nvSpPr>
        <dsp:cNvPr id="0" name=""/>
        <dsp:cNvSpPr/>
      </dsp:nvSpPr>
      <dsp:spPr>
        <a:xfrm>
          <a:off x="67836" y="4242"/>
          <a:ext cx="4802085" cy="788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1. Peel back the tab to remove NARCAN® Nasal Spray from its package.</a:t>
          </a:r>
        </a:p>
      </dsp:txBody>
      <dsp:txXfrm>
        <a:off x="90939" y="27345"/>
        <a:ext cx="4755879" cy="742599"/>
      </dsp:txXfrm>
    </dsp:sp>
    <dsp:sp modelId="{0DA23C1E-996A-4C01-B694-79D062BE22CE}">
      <dsp:nvSpPr>
        <dsp:cNvPr id="0" name=""/>
        <dsp:cNvSpPr/>
      </dsp:nvSpPr>
      <dsp:spPr>
        <a:xfrm rot="5400000">
          <a:off x="2320978" y="812768"/>
          <a:ext cx="295801" cy="35496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rot="-5400000">
        <a:off x="2362390" y="842348"/>
        <a:ext cx="212978" cy="207061"/>
      </dsp:txXfrm>
    </dsp:sp>
    <dsp:sp modelId="{831B567B-CA63-4DF2-B425-34E821668D21}">
      <dsp:nvSpPr>
        <dsp:cNvPr id="0" name=""/>
        <dsp:cNvSpPr/>
      </dsp:nvSpPr>
      <dsp:spPr>
        <a:xfrm>
          <a:off x="0" y="1187450"/>
          <a:ext cx="4937759" cy="788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2. Place the device into one nostril.</a:t>
          </a:r>
        </a:p>
      </dsp:txBody>
      <dsp:txXfrm>
        <a:off x="23103" y="1210553"/>
        <a:ext cx="4891553" cy="742599"/>
      </dsp:txXfrm>
    </dsp:sp>
    <dsp:sp modelId="{EBF03D3A-7F36-42AD-B127-9B83F0114A36}">
      <dsp:nvSpPr>
        <dsp:cNvPr id="0" name=""/>
        <dsp:cNvSpPr/>
      </dsp:nvSpPr>
      <dsp:spPr>
        <a:xfrm rot="5400000">
          <a:off x="2320978" y="1995976"/>
          <a:ext cx="295801" cy="35496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rot="-5400000">
        <a:off x="2362390" y="2025556"/>
        <a:ext cx="212978" cy="207061"/>
      </dsp:txXfrm>
    </dsp:sp>
    <dsp:sp modelId="{60F33A38-8D02-4567-A555-CF4DBC2B5E83}">
      <dsp:nvSpPr>
        <dsp:cNvPr id="0" name=""/>
        <dsp:cNvSpPr/>
      </dsp:nvSpPr>
      <dsp:spPr>
        <a:xfrm>
          <a:off x="54271" y="2370658"/>
          <a:ext cx="4829215" cy="788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3. Press the device plunger firmly.</a:t>
          </a:r>
        </a:p>
      </dsp:txBody>
      <dsp:txXfrm>
        <a:off x="77374" y="2393761"/>
        <a:ext cx="4783009" cy="742599"/>
      </dsp:txXfrm>
    </dsp:sp>
    <dsp:sp modelId="{06A67D04-BDA0-4CA0-AAC4-D888C031B3B3}">
      <dsp:nvSpPr>
        <dsp:cNvPr id="0" name=""/>
        <dsp:cNvSpPr/>
      </dsp:nvSpPr>
      <dsp:spPr>
        <a:xfrm rot="5400000">
          <a:off x="2320978" y="3179184"/>
          <a:ext cx="295801" cy="35496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rot="-5400000">
        <a:off x="2362390" y="3208764"/>
        <a:ext cx="212978" cy="207061"/>
      </dsp:txXfrm>
    </dsp:sp>
    <dsp:sp modelId="{8E1B7073-83A8-4600-B0A4-DECF97A691FE}">
      <dsp:nvSpPr>
        <dsp:cNvPr id="0" name=""/>
        <dsp:cNvSpPr/>
      </dsp:nvSpPr>
      <dsp:spPr>
        <a:xfrm>
          <a:off x="54271" y="3553866"/>
          <a:ext cx="4829215" cy="788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4. Get emergency help right away. If no response after 2-3 minutes, give a second dose in the other nostril. </a:t>
          </a:r>
        </a:p>
      </dsp:txBody>
      <dsp:txXfrm>
        <a:off x="77374" y="3576969"/>
        <a:ext cx="4783009" cy="7425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81B44-B4F1-422C-A7F2-72A0C5EDC076}">
      <dsp:nvSpPr>
        <dsp:cNvPr id="0" name=""/>
        <dsp:cNvSpPr/>
      </dsp:nvSpPr>
      <dsp:spPr>
        <a:xfrm>
          <a:off x="0" y="0"/>
          <a:ext cx="7650162" cy="1514078"/>
        </a:xfrm>
        <a:prstGeom prst="roundRect">
          <a:avLst>
            <a:gd name="adj" fmla="val 10000"/>
          </a:avLst>
        </a:prstGeom>
        <a:solidFill>
          <a:srgbClr val="13AB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rPr>
            <a:t>You do not need to remove their clothing to administer naloxone.</a:t>
          </a:r>
          <a:endParaRPr lang="en-US" sz="2300" kern="1200" dirty="0">
            <a:solidFill>
              <a:schemeClr val="bg1"/>
            </a:solidFill>
          </a:endParaRPr>
        </a:p>
      </dsp:txBody>
      <dsp:txXfrm>
        <a:off x="1681440" y="0"/>
        <a:ext cx="5968721" cy="1514078"/>
      </dsp:txXfrm>
    </dsp:sp>
    <dsp:sp modelId="{209C3D49-46F2-41BF-9276-6ABCA63B277D}">
      <dsp:nvSpPr>
        <dsp:cNvPr id="0" name=""/>
        <dsp:cNvSpPr/>
      </dsp:nvSpPr>
      <dsp:spPr>
        <a:xfrm>
          <a:off x="134546" y="166257"/>
          <a:ext cx="1530032" cy="1211262"/>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B17C8F-C67E-41D8-AD07-503F72BF6793}">
      <dsp:nvSpPr>
        <dsp:cNvPr id="0" name=""/>
        <dsp:cNvSpPr/>
      </dsp:nvSpPr>
      <dsp:spPr>
        <a:xfrm>
          <a:off x="0" y="1665485"/>
          <a:ext cx="7650162" cy="1514078"/>
        </a:xfrm>
        <a:prstGeom prst="roundRect">
          <a:avLst>
            <a:gd name="adj" fmla="val 10000"/>
          </a:avLst>
        </a:prstGeom>
        <a:solidFill>
          <a:srgbClr val="13AB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rPr>
            <a:t>If the first dose does not work within 2-3 minutes, give a second dose and begin rescue breathing again.</a:t>
          </a:r>
          <a:endParaRPr lang="en-US" sz="2300" kern="1200" dirty="0">
            <a:solidFill>
              <a:schemeClr val="bg1"/>
            </a:solidFill>
          </a:endParaRPr>
        </a:p>
      </dsp:txBody>
      <dsp:txXfrm>
        <a:off x="1681440" y="1665485"/>
        <a:ext cx="5968721" cy="1514078"/>
      </dsp:txXfrm>
    </dsp:sp>
    <dsp:sp modelId="{D873B31A-52EA-4A8B-9C26-92ED83A96AF9}">
      <dsp:nvSpPr>
        <dsp:cNvPr id="0" name=""/>
        <dsp:cNvSpPr/>
      </dsp:nvSpPr>
      <dsp:spPr>
        <a:xfrm>
          <a:off x="151407" y="1816893"/>
          <a:ext cx="1530032" cy="1211262"/>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B7860-BFF3-4961-AAA4-ADEDECE107CF}">
      <dsp:nvSpPr>
        <dsp:cNvPr id="0" name=""/>
        <dsp:cNvSpPr/>
      </dsp:nvSpPr>
      <dsp:spPr>
        <a:xfrm>
          <a:off x="0" y="3330971"/>
          <a:ext cx="7650162" cy="1514078"/>
        </a:xfrm>
        <a:prstGeom prst="roundRect">
          <a:avLst>
            <a:gd name="adj" fmla="val 10000"/>
          </a:avLst>
        </a:prstGeom>
        <a:solidFill>
          <a:srgbClr val="13AB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rPr>
            <a:t>If the person is still unresponsive, make sure to lay them in the recovery position, on their side, to prevent choking and wait for help.</a:t>
          </a:r>
        </a:p>
      </dsp:txBody>
      <dsp:txXfrm>
        <a:off x="1681440" y="3330971"/>
        <a:ext cx="5968721" cy="1514078"/>
      </dsp:txXfrm>
    </dsp:sp>
    <dsp:sp modelId="{7255BFC9-5F72-4B52-85AD-D235146805B7}">
      <dsp:nvSpPr>
        <dsp:cNvPr id="0" name=""/>
        <dsp:cNvSpPr/>
      </dsp:nvSpPr>
      <dsp:spPr>
        <a:xfrm>
          <a:off x="151407" y="3482379"/>
          <a:ext cx="1530032" cy="1211262"/>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5B090-7F97-44D0-B2D2-ABBB4B87DC9E}">
      <dsp:nvSpPr>
        <dsp:cNvPr id="0" name=""/>
        <dsp:cNvSpPr/>
      </dsp:nvSpPr>
      <dsp:spPr>
        <a:xfrm>
          <a:off x="-4636781" y="-1732008"/>
          <a:ext cx="4934152" cy="8808973"/>
        </a:xfrm>
        <a:prstGeom prst="blockArc">
          <a:avLst>
            <a:gd name="adj1" fmla="val 18900000"/>
            <a:gd name="adj2" fmla="val 2700000"/>
            <a:gd name="adj3" fmla="val 301"/>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D8E6FA-BF83-47DF-B492-B964E982DCA8}">
      <dsp:nvSpPr>
        <dsp:cNvPr id="0" name=""/>
        <dsp:cNvSpPr/>
      </dsp:nvSpPr>
      <dsp:spPr>
        <a:xfrm>
          <a:off x="314963" y="245550"/>
          <a:ext cx="4407537" cy="560784"/>
        </a:xfrm>
        <a:prstGeom prst="rect">
          <a:avLst/>
        </a:prstGeom>
        <a:solidFill>
          <a:srgbClr val="13AB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123"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US" sz="1600" b="1" kern="1200" dirty="0"/>
            <a:t>Check that the person’s airway is clear </a:t>
          </a:r>
        </a:p>
      </dsp:txBody>
      <dsp:txXfrm>
        <a:off x="314963" y="245550"/>
        <a:ext cx="4407537" cy="560784"/>
      </dsp:txXfrm>
    </dsp:sp>
    <dsp:sp modelId="{5934BCF5-83AA-4786-AF19-214300DA7862}">
      <dsp:nvSpPr>
        <dsp:cNvPr id="0" name=""/>
        <dsp:cNvSpPr/>
      </dsp:nvSpPr>
      <dsp:spPr>
        <a:xfrm>
          <a:off x="-80175" y="219282"/>
          <a:ext cx="700980" cy="7009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A06DE8-FCA7-4E08-B69B-9BC0322E18E8}">
      <dsp:nvSpPr>
        <dsp:cNvPr id="0" name=""/>
        <dsp:cNvSpPr/>
      </dsp:nvSpPr>
      <dsp:spPr>
        <a:xfrm>
          <a:off x="474658" y="1139323"/>
          <a:ext cx="4265426" cy="560784"/>
        </a:xfrm>
        <a:prstGeom prst="rect">
          <a:avLst/>
        </a:prstGeom>
        <a:solidFill>
          <a:srgbClr val="13AB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12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Place one hand on the person’s chin, tilt the head </a:t>
          </a:r>
        </a:p>
      </dsp:txBody>
      <dsp:txXfrm>
        <a:off x="474658" y="1139323"/>
        <a:ext cx="4265426" cy="560784"/>
      </dsp:txXfrm>
    </dsp:sp>
    <dsp:sp modelId="{3FBA0EF0-B2F9-45FE-8BDE-07A150A6506F}">
      <dsp:nvSpPr>
        <dsp:cNvPr id="0" name=""/>
        <dsp:cNvSpPr/>
      </dsp:nvSpPr>
      <dsp:spPr>
        <a:xfrm>
          <a:off x="0" y="1051471"/>
          <a:ext cx="700980" cy="7009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A77CE4-0EA5-4F20-AA38-7C4A14B0D82A}">
      <dsp:nvSpPr>
        <dsp:cNvPr id="0" name=""/>
        <dsp:cNvSpPr/>
      </dsp:nvSpPr>
      <dsp:spPr>
        <a:xfrm>
          <a:off x="489512" y="1936277"/>
          <a:ext cx="4255426" cy="560784"/>
        </a:xfrm>
        <a:prstGeom prst="rect">
          <a:avLst/>
        </a:prstGeom>
        <a:solidFill>
          <a:srgbClr val="13AB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12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Pinch the nose closed</a:t>
          </a:r>
        </a:p>
      </dsp:txBody>
      <dsp:txXfrm>
        <a:off x="489512" y="1936277"/>
        <a:ext cx="4255426" cy="560784"/>
      </dsp:txXfrm>
    </dsp:sp>
    <dsp:sp modelId="{7E19A7BD-3787-4741-BB55-A09108D66FCE}">
      <dsp:nvSpPr>
        <dsp:cNvPr id="0" name=""/>
        <dsp:cNvSpPr/>
      </dsp:nvSpPr>
      <dsp:spPr>
        <a:xfrm>
          <a:off x="39907" y="1865911"/>
          <a:ext cx="700980" cy="7009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E6F6CF-FD26-4D5A-ACB0-3CE24C3B52C4}">
      <dsp:nvSpPr>
        <dsp:cNvPr id="0" name=""/>
        <dsp:cNvSpPr/>
      </dsp:nvSpPr>
      <dsp:spPr>
        <a:xfrm>
          <a:off x="345086" y="2612945"/>
          <a:ext cx="4362742" cy="730550"/>
        </a:xfrm>
        <a:prstGeom prst="rect">
          <a:avLst/>
        </a:prstGeom>
        <a:solidFill>
          <a:srgbClr val="13AB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123"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US" sz="1600" b="1" kern="1200" dirty="0"/>
            <a:t>Place your mouth over the person’s mouth to make a seal and give 2 slow breaths.</a:t>
          </a:r>
        </a:p>
      </dsp:txBody>
      <dsp:txXfrm>
        <a:off x="345086" y="2612945"/>
        <a:ext cx="4362742" cy="730550"/>
      </dsp:txXfrm>
    </dsp:sp>
    <dsp:sp modelId="{B6AC5DDE-787C-440E-B6AB-3A19A9D33C9D}">
      <dsp:nvSpPr>
        <dsp:cNvPr id="0" name=""/>
        <dsp:cNvSpPr/>
      </dsp:nvSpPr>
      <dsp:spPr>
        <a:xfrm>
          <a:off x="84293" y="2633119"/>
          <a:ext cx="700980" cy="7009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8AE0A8-16F8-4F32-9133-7388DBBD5B85}">
      <dsp:nvSpPr>
        <dsp:cNvPr id="0" name=""/>
        <dsp:cNvSpPr/>
      </dsp:nvSpPr>
      <dsp:spPr>
        <a:xfrm>
          <a:off x="389833" y="3617616"/>
          <a:ext cx="4270675" cy="560784"/>
        </a:xfrm>
        <a:prstGeom prst="rect">
          <a:avLst/>
        </a:prstGeom>
        <a:solidFill>
          <a:srgbClr val="13AB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123"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US" sz="1600" b="1" kern="1200" dirty="0"/>
            <a:t>The person’s chest should rise (but not the stomach).</a:t>
          </a:r>
        </a:p>
      </dsp:txBody>
      <dsp:txXfrm>
        <a:off x="389833" y="3617616"/>
        <a:ext cx="4270675" cy="560784"/>
      </dsp:txXfrm>
    </dsp:sp>
    <dsp:sp modelId="{7C9E90A8-B2F7-4ADA-BF4F-0A92244BDC77}">
      <dsp:nvSpPr>
        <dsp:cNvPr id="0" name=""/>
        <dsp:cNvSpPr/>
      </dsp:nvSpPr>
      <dsp:spPr>
        <a:xfrm>
          <a:off x="52635" y="3520882"/>
          <a:ext cx="700980" cy="7009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449886-C4FC-49B6-BBBA-0DF2C22C7187}">
      <dsp:nvSpPr>
        <dsp:cNvPr id="0" name=""/>
        <dsp:cNvSpPr/>
      </dsp:nvSpPr>
      <dsp:spPr>
        <a:xfrm>
          <a:off x="297377" y="4412203"/>
          <a:ext cx="4407537" cy="689260"/>
        </a:xfrm>
        <a:prstGeom prst="rect">
          <a:avLst/>
        </a:prstGeom>
        <a:solidFill>
          <a:srgbClr val="13AB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123"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US" sz="1600" b="1" kern="1200" dirty="0"/>
            <a:t>Follow up with one breath every 5 seconds until the person can breath on their own</a:t>
          </a:r>
        </a:p>
      </dsp:txBody>
      <dsp:txXfrm>
        <a:off x="297377" y="4412203"/>
        <a:ext cx="4407537" cy="689260"/>
      </dsp:txXfrm>
    </dsp:sp>
    <dsp:sp modelId="{CEEC3145-939D-4BB2-9FC3-0310F32713F4}">
      <dsp:nvSpPr>
        <dsp:cNvPr id="0" name=""/>
        <dsp:cNvSpPr/>
      </dsp:nvSpPr>
      <dsp:spPr>
        <a:xfrm>
          <a:off x="-80175" y="4424101"/>
          <a:ext cx="700980" cy="7009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0F64B-6728-43F0-8213-43EDC27D10CD}">
      <dsp:nvSpPr>
        <dsp:cNvPr id="0" name=""/>
        <dsp:cNvSpPr/>
      </dsp:nvSpPr>
      <dsp:spPr>
        <a:xfrm>
          <a:off x="0" y="0"/>
          <a:ext cx="5741582" cy="84968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2060"/>
              </a:solidFill>
            </a:rPr>
            <a:t>Start rescue breathing until you see the person start to breathe on their own. </a:t>
          </a:r>
          <a:endParaRPr lang="en-US" sz="1600" kern="1200" dirty="0"/>
        </a:p>
      </dsp:txBody>
      <dsp:txXfrm>
        <a:off x="24886" y="24886"/>
        <a:ext cx="4725294" cy="799912"/>
      </dsp:txXfrm>
    </dsp:sp>
    <dsp:sp modelId="{5B8CA75E-D01D-4E8A-821C-550091DB43B1}">
      <dsp:nvSpPr>
        <dsp:cNvPr id="0" name=""/>
        <dsp:cNvSpPr/>
      </dsp:nvSpPr>
      <dsp:spPr>
        <a:xfrm>
          <a:off x="428754" y="967696"/>
          <a:ext cx="5741582" cy="84968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2060"/>
              </a:solidFill>
            </a:rPr>
            <a:t>Wait 2-3 minutes to give the medication a chance to work.</a:t>
          </a:r>
        </a:p>
      </dsp:txBody>
      <dsp:txXfrm>
        <a:off x="453640" y="992582"/>
        <a:ext cx="4710760" cy="799912"/>
      </dsp:txXfrm>
    </dsp:sp>
    <dsp:sp modelId="{38280737-9C2A-4093-9FCA-50C8B2ABBE99}">
      <dsp:nvSpPr>
        <dsp:cNvPr id="0" name=""/>
        <dsp:cNvSpPr/>
      </dsp:nvSpPr>
      <dsp:spPr>
        <a:xfrm>
          <a:off x="857509" y="1935393"/>
          <a:ext cx="5741582" cy="84968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2060"/>
              </a:solidFill>
            </a:rPr>
            <a:t>If no response after 2-3 minutes, give a second dose of naloxone and begin rescue breathing again.</a:t>
          </a:r>
        </a:p>
      </dsp:txBody>
      <dsp:txXfrm>
        <a:off x="882395" y="1960279"/>
        <a:ext cx="4710760" cy="799912"/>
      </dsp:txXfrm>
    </dsp:sp>
    <dsp:sp modelId="{4ADF8DF9-D47C-4A99-B968-0AAEE5FF487A}">
      <dsp:nvSpPr>
        <dsp:cNvPr id="0" name=""/>
        <dsp:cNvSpPr/>
      </dsp:nvSpPr>
      <dsp:spPr>
        <a:xfrm>
          <a:off x="1286263" y="2903090"/>
          <a:ext cx="5741582" cy="84968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2060"/>
              </a:solidFill>
            </a:rPr>
            <a:t>If still no response, continue rescue breathing until paramedics arrive and let them take over.</a:t>
          </a:r>
        </a:p>
      </dsp:txBody>
      <dsp:txXfrm>
        <a:off x="1311149" y="2927976"/>
        <a:ext cx="4710760" cy="799912"/>
      </dsp:txXfrm>
    </dsp:sp>
    <dsp:sp modelId="{1CEE00C8-DBB0-403C-A3E6-1306E9AD5D83}">
      <dsp:nvSpPr>
        <dsp:cNvPr id="0" name=""/>
        <dsp:cNvSpPr/>
      </dsp:nvSpPr>
      <dsp:spPr>
        <a:xfrm>
          <a:off x="1715018" y="3870787"/>
          <a:ext cx="5741582" cy="84968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2060"/>
              </a:solidFill>
            </a:rPr>
            <a:t>Note: naloxone will only work if the individual has taken an opioid.</a:t>
          </a:r>
        </a:p>
      </dsp:txBody>
      <dsp:txXfrm>
        <a:off x="1739904" y="3895673"/>
        <a:ext cx="4710760" cy="799912"/>
      </dsp:txXfrm>
    </dsp:sp>
    <dsp:sp modelId="{B2E3BAC6-8E05-4392-8AB1-7007E4C126CA}">
      <dsp:nvSpPr>
        <dsp:cNvPr id="0" name=""/>
        <dsp:cNvSpPr/>
      </dsp:nvSpPr>
      <dsp:spPr>
        <a:xfrm>
          <a:off x="5189287" y="620742"/>
          <a:ext cx="552295" cy="552295"/>
        </a:xfrm>
        <a:prstGeom prst="downArrow">
          <a:avLst>
            <a:gd name="adj1" fmla="val 55000"/>
            <a:gd name="adj2" fmla="val 45000"/>
          </a:avLst>
        </a:prstGeom>
        <a:solidFill>
          <a:schemeClr val="tx2">
            <a:lumMod val="75000"/>
            <a:alpha val="72000"/>
          </a:schemeClr>
        </a:solidFill>
        <a:ln w="12700" cap="flat" cmpd="sng" algn="ctr">
          <a:solidFill>
            <a:schemeClr val="accent1">
              <a:tint val="40000"/>
              <a:hueOff val="0"/>
              <a:satOff val="0"/>
              <a:lum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313553" y="620742"/>
        <a:ext cx="303763" cy="415602"/>
      </dsp:txXfrm>
    </dsp:sp>
    <dsp:sp modelId="{5F3E9ADD-EFF1-46C4-9A74-BD9EE270E4CB}">
      <dsp:nvSpPr>
        <dsp:cNvPr id="0" name=""/>
        <dsp:cNvSpPr/>
      </dsp:nvSpPr>
      <dsp:spPr>
        <a:xfrm>
          <a:off x="5618042" y="1588438"/>
          <a:ext cx="552295" cy="552295"/>
        </a:xfrm>
        <a:prstGeom prst="downArrow">
          <a:avLst>
            <a:gd name="adj1" fmla="val 55000"/>
            <a:gd name="adj2" fmla="val 45000"/>
          </a:avLst>
        </a:prstGeom>
        <a:solidFill>
          <a:schemeClr val="tx2">
            <a:lumMod val="75000"/>
            <a:alpha val="72000"/>
          </a:schemeClr>
        </a:solidFill>
        <a:ln w="12700" cap="flat" cmpd="sng" algn="ctr">
          <a:solidFill>
            <a:schemeClr val="accent1">
              <a:tint val="40000"/>
              <a:hueOff val="0"/>
              <a:satOff val="0"/>
              <a:lum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742308" y="1588438"/>
        <a:ext cx="303763" cy="415602"/>
      </dsp:txXfrm>
    </dsp:sp>
    <dsp:sp modelId="{4FD5AC51-23C2-4EB2-A6A9-3C80BC920859}">
      <dsp:nvSpPr>
        <dsp:cNvPr id="0" name=""/>
        <dsp:cNvSpPr/>
      </dsp:nvSpPr>
      <dsp:spPr>
        <a:xfrm>
          <a:off x="6046796" y="2541974"/>
          <a:ext cx="552295" cy="552295"/>
        </a:xfrm>
        <a:prstGeom prst="downArrow">
          <a:avLst>
            <a:gd name="adj1" fmla="val 55000"/>
            <a:gd name="adj2" fmla="val 45000"/>
          </a:avLst>
        </a:prstGeom>
        <a:solidFill>
          <a:schemeClr val="tx2">
            <a:lumMod val="75000"/>
            <a:alpha val="72000"/>
          </a:schemeClr>
        </a:solidFill>
        <a:ln w="12700" cap="flat" cmpd="sng" algn="ctr">
          <a:solidFill>
            <a:schemeClr val="accent1">
              <a:tint val="40000"/>
              <a:hueOff val="0"/>
              <a:satOff val="0"/>
              <a:lum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171062" y="2541974"/>
        <a:ext cx="303763" cy="415602"/>
      </dsp:txXfrm>
    </dsp:sp>
    <dsp:sp modelId="{3E23D32C-FBBF-4BAC-9329-AACE3E58E5CE}">
      <dsp:nvSpPr>
        <dsp:cNvPr id="0" name=""/>
        <dsp:cNvSpPr/>
      </dsp:nvSpPr>
      <dsp:spPr>
        <a:xfrm>
          <a:off x="6475551" y="3519111"/>
          <a:ext cx="552295" cy="552295"/>
        </a:xfrm>
        <a:prstGeom prst="downArrow">
          <a:avLst>
            <a:gd name="adj1" fmla="val 55000"/>
            <a:gd name="adj2" fmla="val 45000"/>
          </a:avLst>
        </a:prstGeom>
        <a:solidFill>
          <a:schemeClr val="tx2">
            <a:lumMod val="75000"/>
            <a:alpha val="72000"/>
          </a:schemeClr>
        </a:solidFill>
        <a:ln w="12700" cap="flat" cmpd="sng" algn="ctr">
          <a:solidFill>
            <a:schemeClr val="accent1">
              <a:tint val="40000"/>
              <a:hueOff val="0"/>
              <a:satOff val="0"/>
              <a:lum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599817" y="3519111"/>
        <a:ext cx="303763" cy="4156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B9E6F-9EE4-4A0E-A9D0-55B9EA1D69F8}">
      <dsp:nvSpPr>
        <dsp:cNvPr id="0" name=""/>
        <dsp:cNvSpPr/>
      </dsp:nvSpPr>
      <dsp:spPr>
        <a:xfrm>
          <a:off x="0" y="2346"/>
          <a:ext cx="82415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B8EB4-3827-4512-B96D-BB4395A79579}">
      <dsp:nvSpPr>
        <dsp:cNvPr id="0" name=""/>
        <dsp:cNvSpPr/>
      </dsp:nvSpPr>
      <dsp:spPr>
        <a:xfrm>
          <a:off x="0" y="2346"/>
          <a:ext cx="118959" cy="480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 </a:t>
          </a:r>
        </a:p>
      </dsp:txBody>
      <dsp:txXfrm>
        <a:off x="0" y="2346"/>
        <a:ext cx="118959" cy="4800976"/>
      </dsp:txXfrm>
    </dsp:sp>
    <dsp:sp modelId="{90F9AAA9-22B8-41F9-8E5F-71AC31AF3659}">
      <dsp:nvSpPr>
        <dsp:cNvPr id="0" name=""/>
        <dsp:cNvSpPr/>
      </dsp:nvSpPr>
      <dsp:spPr>
        <a:xfrm>
          <a:off x="242583" y="2346"/>
          <a:ext cx="7941930" cy="1479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Stay with the person for as long as you can or until help arrives.</a:t>
          </a:r>
        </a:p>
      </dsp:txBody>
      <dsp:txXfrm>
        <a:off x="242583" y="2346"/>
        <a:ext cx="7941930" cy="1479909"/>
      </dsp:txXfrm>
    </dsp:sp>
    <dsp:sp modelId="{A03C7652-B39D-4C84-B784-2BD8FA861388}">
      <dsp:nvSpPr>
        <dsp:cNvPr id="0" name=""/>
        <dsp:cNvSpPr/>
      </dsp:nvSpPr>
      <dsp:spPr>
        <a:xfrm>
          <a:off x="222671" y="1095313"/>
          <a:ext cx="65932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E2C38-BBB5-4A53-B8A7-09CADB7DA848}">
      <dsp:nvSpPr>
        <dsp:cNvPr id="0" name=""/>
        <dsp:cNvSpPr/>
      </dsp:nvSpPr>
      <dsp:spPr>
        <a:xfrm>
          <a:off x="289702" y="1200837"/>
          <a:ext cx="7508337" cy="1135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If the person is still unresponsive, lay them in the recovery position.</a:t>
          </a:r>
        </a:p>
      </dsp:txBody>
      <dsp:txXfrm>
        <a:off x="289702" y="1200837"/>
        <a:ext cx="7508337" cy="1135230"/>
      </dsp:txXfrm>
    </dsp:sp>
    <dsp:sp modelId="{B0039E2C-6A32-4478-A940-A8A88592CE32}">
      <dsp:nvSpPr>
        <dsp:cNvPr id="0" name=""/>
        <dsp:cNvSpPr/>
      </dsp:nvSpPr>
      <dsp:spPr>
        <a:xfrm>
          <a:off x="194386" y="2259163"/>
          <a:ext cx="65932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A6D823-BC55-40BC-9DF7-5B3613C68ECA}">
      <dsp:nvSpPr>
        <dsp:cNvPr id="0" name=""/>
        <dsp:cNvSpPr/>
      </dsp:nvSpPr>
      <dsp:spPr>
        <a:xfrm>
          <a:off x="192951" y="2485043"/>
          <a:ext cx="3173015" cy="1816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If the person is responsive, they will be confused and will probably not remember overdosing. </a:t>
          </a:r>
        </a:p>
      </dsp:txBody>
      <dsp:txXfrm>
        <a:off x="192951" y="2485043"/>
        <a:ext cx="3173015" cy="1816775"/>
      </dsp:txXfrm>
    </dsp:sp>
    <dsp:sp modelId="{AE1D70FA-6DBC-4945-8B30-AFC7B4150A93}">
      <dsp:nvSpPr>
        <dsp:cNvPr id="0" name=""/>
        <dsp:cNvSpPr/>
      </dsp:nvSpPr>
      <dsp:spPr>
        <a:xfrm>
          <a:off x="3539222" y="2335183"/>
          <a:ext cx="3347150" cy="66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Explain what has happened</a:t>
          </a:r>
        </a:p>
      </dsp:txBody>
      <dsp:txXfrm>
        <a:off x="3539222" y="2335183"/>
        <a:ext cx="3347150" cy="666671"/>
      </dsp:txXfrm>
    </dsp:sp>
    <dsp:sp modelId="{A71EAEA8-F67F-4694-B480-1BEC3703E91E}">
      <dsp:nvSpPr>
        <dsp:cNvPr id="0" name=""/>
        <dsp:cNvSpPr/>
      </dsp:nvSpPr>
      <dsp:spPr>
        <a:xfrm>
          <a:off x="3481597" y="2813235"/>
          <a:ext cx="31730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FF718E-279A-44A1-A044-88DE4F9E1E59}">
      <dsp:nvSpPr>
        <dsp:cNvPr id="0" name=""/>
        <dsp:cNvSpPr/>
      </dsp:nvSpPr>
      <dsp:spPr>
        <a:xfrm>
          <a:off x="3520374" y="2864836"/>
          <a:ext cx="3173015" cy="383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The person may experience withdrawal symptoms</a:t>
          </a:r>
        </a:p>
      </dsp:txBody>
      <dsp:txXfrm>
        <a:off x="3520374" y="2864836"/>
        <a:ext cx="3173015" cy="383226"/>
      </dsp:txXfrm>
    </dsp:sp>
    <dsp:sp modelId="{00C20EE8-03F4-432A-ADF2-E2C73CE792FC}">
      <dsp:nvSpPr>
        <dsp:cNvPr id="0" name=""/>
        <dsp:cNvSpPr/>
      </dsp:nvSpPr>
      <dsp:spPr>
        <a:xfrm>
          <a:off x="3377903" y="3440733"/>
          <a:ext cx="31730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5DCF1D-1054-4666-B76B-2A9C9779A429}">
      <dsp:nvSpPr>
        <dsp:cNvPr id="0" name=""/>
        <dsp:cNvSpPr/>
      </dsp:nvSpPr>
      <dsp:spPr>
        <a:xfrm>
          <a:off x="3566922" y="4095590"/>
          <a:ext cx="3173015" cy="383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Comfort the person</a:t>
          </a:r>
        </a:p>
      </dsp:txBody>
      <dsp:txXfrm>
        <a:off x="3566922" y="4095590"/>
        <a:ext cx="3173015" cy="383226"/>
      </dsp:txXfrm>
    </dsp:sp>
    <dsp:sp modelId="{16A4C209-42EA-4A5B-AC04-F9DBCD697784}">
      <dsp:nvSpPr>
        <dsp:cNvPr id="0" name=""/>
        <dsp:cNvSpPr/>
      </dsp:nvSpPr>
      <dsp:spPr>
        <a:xfrm>
          <a:off x="3453293" y="4078268"/>
          <a:ext cx="31730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4856CE-7B7E-4585-A51F-BA07ADA0AE0C}">
      <dsp:nvSpPr>
        <dsp:cNvPr id="0" name=""/>
        <dsp:cNvSpPr/>
      </dsp:nvSpPr>
      <dsp:spPr>
        <a:xfrm>
          <a:off x="3539222" y="3442775"/>
          <a:ext cx="3173015" cy="383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Some people may become agitated or combative</a:t>
          </a:r>
        </a:p>
      </dsp:txBody>
      <dsp:txXfrm>
        <a:off x="3539222" y="3442775"/>
        <a:ext cx="3173015" cy="383226"/>
      </dsp:txXfrm>
    </dsp:sp>
    <dsp:sp modelId="{62DF6149-63FA-4F12-BD2A-486015F29095}">
      <dsp:nvSpPr>
        <dsp:cNvPr id="0" name=""/>
        <dsp:cNvSpPr/>
      </dsp:nvSpPr>
      <dsp:spPr>
        <a:xfrm>
          <a:off x="118959" y="4706778"/>
          <a:ext cx="65932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8A1F7-BBFE-4BA3-9DAD-DFE48ABE5C9F}">
      <dsp:nvSpPr>
        <dsp:cNvPr id="0" name=""/>
        <dsp:cNvSpPr/>
      </dsp:nvSpPr>
      <dsp:spPr>
        <a:xfrm>
          <a:off x="1140717" y="575535"/>
          <a:ext cx="2749260" cy="1084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Support the person’s breathing by performing rescue breathing</a:t>
          </a:r>
        </a:p>
      </dsp:txBody>
      <dsp:txXfrm>
        <a:off x="1580598" y="575535"/>
        <a:ext cx="2309378" cy="1084999"/>
      </dsp:txXfrm>
    </dsp:sp>
    <dsp:sp modelId="{1C5C3515-96B1-4C45-9C51-0042AFA8462E}">
      <dsp:nvSpPr>
        <dsp:cNvPr id="0" name=""/>
        <dsp:cNvSpPr/>
      </dsp:nvSpPr>
      <dsp:spPr>
        <a:xfrm>
          <a:off x="1140717" y="1660535"/>
          <a:ext cx="2749260" cy="1084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Administer naloxone</a:t>
          </a:r>
          <a:endParaRPr lang="en-US" sz="1600" kern="1200" dirty="0"/>
        </a:p>
      </dsp:txBody>
      <dsp:txXfrm>
        <a:off x="1580598" y="1660535"/>
        <a:ext cx="2309378" cy="1084999"/>
      </dsp:txXfrm>
    </dsp:sp>
    <dsp:sp modelId="{D7728BC7-A8BC-4C50-81A2-680B0F14E503}">
      <dsp:nvSpPr>
        <dsp:cNvPr id="0" name=""/>
        <dsp:cNvSpPr/>
      </dsp:nvSpPr>
      <dsp:spPr>
        <a:xfrm>
          <a:off x="1140717" y="2745535"/>
          <a:ext cx="2749260" cy="1084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Put the person in the “recovery position”, on their side</a:t>
          </a:r>
        </a:p>
      </dsp:txBody>
      <dsp:txXfrm>
        <a:off x="1580598" y="2745535"/>
        <a:ext cx="2309378" cy="1084999"/>
      </dsp:txXfrm>
    </dsp:sp>
    <dsp:sp modelId="{68F8D24A-B237-4A21-AE27-C6FF93945019}">
      <dsp:nvSpPr>
        <dsp:cNvPr id="0" name=""/>
        <dsp:cNvSpPr/>
      </dsp:nvSpPr>
      <dsp:spPr>
        <a:xfrm>
          <a:off x="1140717" y="3805678"/>
          <a:ext cx="2749260" cy="1084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Stay with the person and keep him/her warm</a:t>
          </a:r>
        </a:p>
      </dsp:txBody>
      <dsp:txXfrm>
        <a:off x="1580598" y="3805678"/>
        <a:ext cx="2309378" cy="1084999"/>
      </dsp:txXfrm>
    </dsp:sp>
    <dsp:sp modelId="{12449C71-124C-4925-BC0C-8E4DFB6903F0}">
      <dsp:nvSpPr>
        <dsp:cNvPr id="0" name=""/>
        <dsp:cNvSpPr/>
      </dsp:nvSpPr>
      <dsp:spPr>
        <a:xfrm>
          <a:off x="0" y="18856"/>
          <a:ext cx="1363909" cy="13639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DO…</a:t>
          </a:r>
        </a:p>
      </dsp:txBody>
      <dsp:txXfrm>
        <a:off x="199740" y="218596"/>
        <a:ext cx="964429" cy="964429"/>
      </dsp:txXfrm>
    </dsp:sp>
    <dsp:sp modelId="{E5A12133-1258-492B-A6DE-C59DAB6F0BB6}">
      <dsp:nvSpPr>
        <dsp:cNvPr id="0" name=""/>
        <dsp:cNvSpPr/>
      </dsp:nvSpPr>
      <dsp:spPr>
        <a:xfrm>
          <a:off x="5321596" y="548120"/>
          <a:ext cx="2776649" cy="1084999"/>
        </a:xfrm>
        <a:prstGeom prst="rect">
          <a:avLst/>
        </a:prstGeom>
        <a:solidFill>
          <a:srgbClr val="FF0000">
            <a:alpha val="11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Slap or try to forcefully stimulate the person</a:t>
          </a:r>
        </a:p>
      </dsp:txBody>
      <dsp:txXfrm>
        <a:off x="5765860" y="548120"/>
        <a:ext cx="2332385" cy="1084999"/>
      </dsp:txXfrm>
    </dsp:sp>
    <dsp:sp modelId="{C004CFE4-5E9E-4CA7-87CB-E6328C17A665}">
      <dsp:nvSpPr>
        <dsp:cNvPr id="0" name=""/>
        <dsp:cNvSpPr/>
      </dsp:nvSpPr>
      <dsp:spPr>
        <a:xfrm>
          <a:off x="5321596" y="1633120"/>
          <a:ext cx="2776649" cy="1084999"/>
        </a:xfrm>
        <a:prstGeom prst="rect">
          <a:avLst/>
        </a:prstGeom>
        <a:solidFill>
          <a:srgbClr val="FF0000">
            <a:alpha val="11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Inject the person with any substance other than naloxone</a:t>
          </a:r>
        </a:p>
      </dsp:txBody>
      <dsp:txXfrm>
        <a:off x="5765860" y="1633120"/>
        <a:ext cx="2332385" cy="1084999"/>
      </dsp:txXfrm>
    </dsp:sp>
    <dsp:sp modelId="{E441B99A-D606-4FAE-B043-783D31C4E848}">
      <dsp:nvSpPr>
        <dsp:cNvPr id="0" name=""/>
        <dsp:cNvSpPr/>
      </dsp:nvSpPr>
      <dsp:spPr>
        <a:xfrm>
          <a:off x="5321596" y="2718120"/>
          <a:ext cx="2776649" cy="1084999"/>
        </a:xfrm>
        <a:prstGeom prst="rect">
          <a:avLst/>
        </a:prstGeom>
        <a:solidFill>
          <a:srgbClr val="FF0000">
            <a:alpha val="11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Put the person into a cold bath or shower</a:t>
          </a:r>
        </a:p>
      </dsp:txBody>
      <dsp:txXfrm>
        <a:off x="5765860" y="2718120"/>
        <a:ext cx="2332385" cy="1084999"/>
      </dsp:txXfrm>
    </dsp:sp>
    <dsp:sp modelId="{7550517D-D292-4221-96DB-890140118931}">
      <dsp:nvSpPr>
        <dsp:cNvPr id="0" name=""/>
        <dsp:cNvSpPr/>
      </dsp:nvSpPr>
      <dsp:spPr>
        <a:xfrm>
          <a:off x="5321596" y="3803120"/>
          <a:ext cx="2776649" cy="1084999"/>
        </a:xfrm>
        <a:prstGeom prst="rect">
          <a:avLst/>
        </a:prstGeom>
        <a:solidFill>
          <a:srgbClr val="FF0000">
            <a:alpha val="11000"/>
          </a:srgb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Make the person vomit what he/she may have swallowed</a:t>
          </a:r>
        </a:p>
      </dsp:txBody>
      <dsp:txXfrm>
        <a:off x="5765860" y="3803120"/>
        <a:ext cx="2332385" cy="1084999"/>
      </dsp:txXfrm>
    </dsp:sp>
    <dsp:sp modelId="{DC0A7150-214F-4887-B7AF-5575D2478AFB}">
      <dsp:nvSpPr>
        <dsp:cNvPr id="0" name=""/>
        <dsp:cNvSpPr/>
      </dsp:nvSpPr>
      <dsp:spPr>
        <a:xfrm>
          <a:off x="4333041" y="20779"/>
          <a:ext cx="1363909" cy="1363909"/>
        </a:xfrm>
        <a:prstGeom prst="ellipse">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t>DON’T…</a:t>
          </a:r>
          <a:endParaRPr lang="en-US" sz="1800" kern="1200" dirty="0"/>
        </a:p>
      </dsp:txBody>
      <dsp:txXfrm>
        <a:off x="4532781" y="220519"/>
        <a:ext cx="964429" cy="964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5E32C-6551-4B50-B57A-0DC4E6FC4BD8}">
      <dsp:nvSpPr>
        <dsp:cNvPr id="0" name=""/>
        <dsp:cNvSpPr/>
      </dsp:nvSpPr>
      <dsp:spPr>
        <a:xfrm rot="1941840">
          <a:off x="2493273" y="3741177"/>
          <a:ext cx="1492947" cy="59765"/>
        </a:xfrm>
        <a:custGeom>
          <a:avLst/>
          <a:gdLst/>
          <a:ahLst/>
          <a:cxnLst/>
          <a:rect l="0" t="0" r="0" b="0"/>
          <a:pathLst>
            <a:path>
              <a:moveTo>
                <a:pt x="0" y="29882"/>
              </a:moveTo>
              <a:lnTo>
                <a:pt x="1492947" y="2988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F21FF0-A9F2-44BE-9C0D-611FD4A9DC56}">
      <dsp:nvSpPr>
        <dsp:cNvPr id="0" name=""/>
        <dsp:cNvSpPr/>
      </dsp:nvSpPr>
      <dsp:spPr>
        <a:xfrm rot="21550603">
          <a:off x="2609166" y="2717488"/>
          <a:ext cx="1193967" cy="59765"/>
        </a:xfrm>
        <a:custGeom>
          <a:avLst/>
          <a:gdLst/>
          <a:ahLst/>
          <a:cxnLst/>
          <a:rect l="0" t="0" r="0" b="0"/>
          <a:pathLst>
            <a:path>
              <a:moveTo>
                <a:pt x="0" y="29882"/>
              </a:moveTo>
              <a:lnTo>
                <a:pt x="1193967" y="2988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81024-9266-458C-868C-D25AE1FBCC37}">
      <dsp:nvSpPr>
        <dsp:cNvPr id="0" name=""/>
        <dsp:cNvSpPr/>
      </dsp:nvSpPr>
      <dsp:spPr>
        <a:xfrm rot="19464902">
          <a:off x="2472649" y="1634568"/>
          <a:ext cx="1462713" cy="59765"/>
        </a:xfrm>
        <a:custGeom>
          <a:avLst/>
          <a:gdLst/>
          <a:ahLst/>
          <a:cxnLst/>
          <a:rect l="0" t="0" r="0" b="0"/>
          <a:pathLst>
            <a:path>
              <a:moveTo>
                <a:pt x="0" y="29882"/>
              </a:moveTo>
              <a:lnTo>
                <a:pt x="1462713" y="2988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F5D502-CFCA-4348-B638-CF6A01D9294C}">
      <dsp:nvSpPr>
        <dsp:cNvPr id="0" name=""/>
        <dsp:cNvSpPr/>
      </dsp:nvSpPr>
      <dsp:spPr>
        <a:xfrm>
          <a:off x="302745" y="1412842"/>
          <a:ext cx="2713508" cy="2713508"/>
        </a:xfrm>
        <a:prstGeom prst="ellipse">
          <a:avLst/>
        </a:prstGeom>
        <a:solidFill>
          <a:srgbClr val="00CC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86997-94E1-437E-90CC-00CD1F232AFD}">
      <dsp:nvSpPr>
        <dsp:cNvPr id="0" name=""/>
        <dsp:cNvSpPr/>
      </dsp:nvSpPr>
      <dsp:spPr>
        <a:xfrm>
          <a:off x="3641380" y="-53303"/>
          <a:ext cx="1651207" cy="1628105"/>
        </a:xfrm>
        <a:prstGeom prst="ellipse">
          <a:avLst/>
        </a:prstGeom>
        <a:solidFill>
          <a:srgbClr val="00CC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Century Schoolbook" panose="02040604050505020304" pitchFamily="18" charset="0"/>
            </a:rPr>
            <a:t>What are opioids?</a:t>
          </a:r>
        </a:p>
      </dsp:txBody>
      <dsp:txXfrm>
        <a:off x="3883194" y="185127"/>
        <a:ext cx="1167579" cy="1151245"/>
      </dsp:txXfrm>
    </dsp:sp>
    <dsp:sp modelId="{F3D540F1-E303-4804-A292-B50C6436B909}">
      <dsp:nvSpPr>
        <dsp:cNvPr id="0" name=""/>
        <dsp:cNvSpPr/>
      </dsp:nvSpPr>
      <dsp:spPr>
        <a:xfrm>
          <a:off x="5426520" y="-53303"/>
          <a:ext cx="2476811" cy="162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ts val="600"/>
            </a:spcAft>
            <a:buChar char="•"/>
          </a:pPr>
          <a:r>
            <a:rPr lang="en-US" sz="1400" kern="1200" dirty="0">
              <a:latin typeface="Century Schoolbook" panose="02040604050505020304" pitchFamily="18" charset="0"/>
              <a:cs typeface="Adobe Devanagari" pitchFamily="18" charset="0"/>
            </a:rPr>
            <a:t>Opioids are natural or synthetic substances that act on the brain. </a:t>
          </a:r>
          <a:endParaRPr lang="en-US" sz="1400" kern="1200" dirty="0"/>
        </a:p>
        <a:p>
          <a:pPr marL="114300" lvl="1" indent="-114300" algn="l" defTabSz="622300">
            <a:lnSpc>
              <a:spcPct val="90000"/>
            </a:lnSpc>
            <a:spcBef>
              <a:spcPct val="0"/>
            </a:spcBef>
            <a:spcAft>
              <a:spcPts val="600"/>
            </a:spcAft>
            <a:buChar char="•"/>
          </a:pPr>
          <a:r>
            <a:rPr lang="en-US" sz="1400" kern="1200" dirty="0">
              <a:latin typeface="Century Schoolbook" panose="02040604050505020304" pitchFamily="18" charset="0"/>
              <a:cs typeface="Adobe Devanagari" pitchFamily="18" charset="0"/>
            </a:rPr>
            <a:t>Some opioids may be prescribed for pain, or they can be used illegally</a:t>
          </a:r>
          <a:r>
            <a:rPr lang="en-US" sz="1400" kern="1200" dirty="0"/>
            <a:t>.</a:t>
          </a:r>
        </a:p>
      </dsp:txBody>
      <dsp:txXfrm>
        <a:off x="5426520" y="-53303"/>
        <a:ext cx="2476811" cy="1628105"/>
      </dsp:txXfrm>
    </dsp:sp>
    <dsp:sp modelId="{446E3F7E-4621-4224-B277-027B0173A0CA}">
      <dsp:nvSpPr>
        <dsp:cNvPr id="0" name=""/>
        <dsp:cNvSpPr/>
      </dsp:nvSpPr>
      <dsp:spPr>
        <a:xfrm>
          <a:off x="3802981" y="1853917"/>
          <a:ext cx="1749659" cy="1744612"/>
        </a:xfrm>
        <a:prstGeom prst="ellipse">
          <a:avLst/>
        </a:prstGeom>
        <a:solidFill>
          <a:srgbClr val="00CC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entury Schoolbook" panose="02040604050505020304" pitchFamily="18" charset="0"/>
            </a:rPr>
            <a:t>What are opioids used for?</a:t>
          </a:r>
        </a:p>
      </dsp:txBody>
      <dsp:txXfrm>
        <a:off x="4059213" y="2109410"/>
        <a:ext cx="1237195" cy="1233626"/>
      </dsp:txXfrm>
    </dsp:sp>
    <dsp:sp modelId="{0E6D18D6-6715-4988-8941-F2969232D695}">
      <dsp:nvSpPr>
        <dsp:cNvPr id="0" name=""/>
        <dsp:cNvSpPr/>
      </dsp:nvSpPr>
      <dsp:spPr>
        <a:xfrm>
          <a:off x="5563508" y="1853917"/>
          <a:ext cx="2624489" cy="1744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latin typeface="Century Schoolbook" panose="02040604050505020304" pitchFamily="18" charset="0"/>
          </a:endParaRPr>
        </a:p>
        <a:p>
          <a:pPr marL="114300" lvl="1" indent="-114300" algn="l" defTabSz="622300">
            <a:lnSpc>
              <a:spcPct val="90000"/>
            </a:lnSpc>
            <a:spcBef>
              <a:spcPct val="0"/>
            </a:spcBef>
            <a:spcAft>
              <a:spcPct val="15000"/>
            </a:spcAft>
            <a:buChar char="•"/>
          </a:pPr>
          <a:r>
            <a:rPr lang="en-US" sz="1400" kern="1200" dirty="0">
              <a:latin typeface="Century Schoolbook" panose="02040604050505020304" pitchFamily="18" charset="0"/>
            </a:rPr>
            <a:t>Opioids dull pain and relieve anxiety.</a:t>
          </a:r>
        </a:p>
      </dsp:txBody>
      <dsp:txXfrm>
        <a:off x="5563508" y="1853917"/>
        <a:ext cx="2624489" cy="1744612"/>
      </dsp:txXfrm>
    </dsp:sp>
    <dsp:sp modelId="{96038733-6D98-4249-AF49-9DDAE61D8721}">
      <dsp:nvSpPr>
        <dsp:cNvPr id="0" name=""/>
        <dsp:cNvSpPr/>
      </dsp:nvSpPr>
      <dsp:spPr>
        <a:xfrm>
          <a:off x="3743798" y="3724490"/>
          <a:ext cx="1758386" cy="1846368"/>
        </a:xfrm>
        <a:prstGeom prst="ellipse">
          <a:avLst/>
        </a:prstGeom>
        <a:solidFill>
          <a:srgbClr val="00CC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entury Schoolbook" panose="02040604050505020304" pitchFamily="18" charset="0"/>
            </a:rPr>
            <a:t>Why are opioids risky?</a:t>
          </a:r>
        </a:p>
      </dsp:txBody>
      <dsp:txXfrm>
        <a:off x="4001308" y="3994884"/>
        <a:ext cx="1243366" cy="1305580"/>
      </dsp:txXfrm>
    </dsp:sp>
    <dsp:sp modelId="{A949A09D-CFCE-4260-AA45-692AABA5EBE0}">
      <dsp:nvSpPr>
        <dsp:cNvPr id="0" name=""/>
        <dsp:cNvSpPr/>
      </dsp:nvSpPr>
      <dsp:spPr>
        <a:xfrm>
          <a:off x="5502144" y="3724490"/>
          <a:ext cx="2637579" cy="1846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100000"/>
            </a:lnSpc>
            <a:spcBef>
              <a:spcPct val="0"/>
            </a:spcBef>
            <a:spcAft>
              <a:spcPct val="15000"/>
            </a:spcAft>
            <a:buChar char="•"/>
          </a:pPr>
          <a:r>
            <a:rPr lang="en-US" sz="1400" kern="1200" baseline="0" dirty="0">
              <a:latin typeface="Century Schoolbook" panose="02040604050505020304" pitchFamily="18" charset="0"/>
            </a:rPr>
            <a:t>Anyone exposed to opioids may then be at risk to become dependent or misuse them.</a:t>
          </a:r>
          <a:endParaRPr lang="en-US" sz="2000" kern="1200" dirty="0">
            <a:latin typeface="Century Schoolbook" panose="02040604050505020304" pitchFamily="18" charset="0"/>
          </a:endParaRPr>
        </a:p>
      </dsp:txBody>
      <dsp:txXfrm>
        <a:off x="5502144" y="3724490"/>
        <a:ext cx="2637579" cy="1846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BB8ED-F0D4-425F-A750-44BBD598331C}">
      <dsp:nvSpPr>
        <dsp:cNvPr id="0" name=""/>
        <dsp:cNvSpPr/>
      </dsp:nvSpPr>
      <dsp:spPr>
        <a:xfrm>
          <a:off x="1026584" y="558657"/>
          <a:ext cx="4047887" cy="3034252"/>
        </a:xfrm>
        <a:prstGeom prst="ellipse">
          <a:avLst/>
        </a:prstGeom>
        <a:solidFill>
          <a:srgbClr val="13ABCF">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566302" y="1089651"/>
        <a:ext cx="2968450" cy="1365413"/>
      </dsp:txXfrm>
    </dsp:sp>
    <dsp:sp modelId="{97E0932D-AB15-4B29-9C6F-008B01B77D90}">
      <dsp:nvSpPr>
        <dsp:cNvPr id="0" name=""/>
        <dsp:cNvSpPr/>
      </dsp:nvSpPr>
      <dsp:spPr>
        <a:xfrm>
          <a:off x="3029123" y="2364116"/>
          <a:ext cx="2866851" cy="2745807"/>
        </a:xfrm>
        <a:prstGeom prst="ellipse">
          <a:avLst/>
        </a:prstGeom>
        <a:solidFill>
          <a:srgbClr val="13ABCF">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905902" y="3073450"/>
        <a:ext cx="1720110" cy="1510194"/>
      </dsp:txXfrm>
    </dsp:sp>
    <dsp:sp modelId="{9ABC2638-9B08-4145-BAE9-7D41A79AA843}">
      <dsp:nvSpPr>
        <dsp:cNvPr id="0" name=""/>
        <dsp:cNvSpPr/>
      </dsp:nvSpPr>
      <dsp:spPr>
        <a:xfrm>
          <a:off x="223769" y="2389104"/>
          <a:ext cx="2827791" cy="2720819"/>
        </a:xfrm>
        <a:prstGeom prst="ellipse">
          <a:avLst/>
        </a:prstGeom>
        <a:solidFill>
          <a:srgbClr val="13AB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490053" y="3091982"/>
        <a:ext cx="1696674" cy="1496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1DF45-0FB2-4D3A-939B-2C1B43F23837}">
      <dsp:nvSpPr>
        <dsp:cNvPr id="0" name=""/>
        <dsp:cNvSpPr/>
      </dsp:nvSpPr>
      <dsp:spPr>
        <a:xfrm>
          <a:off x="478776" y="9224"/>
          <a:ext cx="2543036" cy="1271518"/>
        </a:xfrm>
        <a:prstGeom prst="ellipse">
          <a:avLst/>
        </a:prstGeom>
        <a:solidFill>
          <a:srgbClr val="13AB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Book Antiqua" panose="02040602050305030304" pitchFamily="18" charset="0"/>
            </a:rPr>
            <a:t>In 2016…</a:t>
          </a:r>
        </a:p>
      </dsp:txBody>
      <dsp:txXfrm>
        <a:off x="851195" y="195433"/>
        <a:ext cx="1798198" cy="899100"/>
      </dsp:txXfrm>
    </dsp:sp>
    <dsp:sp modelId="{B3E59300-91E1-4F1F-9F78-F24588035EC6}">
      <dsp:nvSpPr>
        <dsp:cNvPr id="0" name=""/>
        <dsp:cNvSpPr/>
      </dsp:nvSpPr>
      <dsp:spPr>
        <a:xfrm>
          <a:off x="733079" y="1280742"/>
          <a:ext cx="247315" cy="973811"/>
        </a:xfrm>
        <a:custGeom>
          <a:avLst/>
          <a:gdLst/>
          <a:ahLst/>
          <a:cxnLst/>
          <a:rect l="0" t="0" r="0" b="0"/>
          <a:pathLst>
            <a:path>
              <a:moveTo>
                <a:pt x="0" y="0"/>
              </a:moveTo>
              <a:lnTo>
                <a:pt x="0" y="973811"/>
              </a:lnTo>
              <a:lnTo>
                <a:pt x="247315" y="97381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D31464-554D-495E-BEE8-1B07607E22A7}">
      <dsp:nvSpPr>
        <dsp:cNvPr id="0" name=""/>
        <dsp:cNvSpPr/>
      </dsp:nvSpPr>
      <dsp:spPr>
        <a:xfrm>
          <a:off x="980395" y="1464044"/>
          <a:ext cx="2431488" cy="15810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Schoolbook" panose="02040604050505020304" pitchFamily="18" charset="0"/>
              <a:ea typeface="Batang" panose="02030600000101010101" pitchFamily="18" charset="-127"/>
            </a:rPr>
            <a:t>There were </a:t>
          </a:r>
          <a:r>
            <a:rPr lang="en-US" sz="1700" b="1" kern="1200" dirty="0">
              <a:latin typeface="Century Schoolbook" panose="02040604050505020304" pitchFamily="18" charset="0"/>
              <a:ea typeface="Batang" panose="02030600000101010101" pitchFamily="18" charset="-127"/>
              <a:cs typeface="Adobe Devanagari" panose="02040503050201020203" pitchFamily="18" charset="0"/>
            </a:rPr>
            <a:t>1.5x</a:t>
          </a:r>
          <a:r>
            <a:rPr lang="en-US" sz="1700" kern="1200" dirty="0">
              <a:latin typeface="Century Schoolbook" panose="02040604050505020304" pitchFamily="18" charset="0"/>
              <a:ea typeface="Batang" panose="02030600000101010101" pitchFamily="18" charset="-127"/>
            </a:rPr>
            <a:t> as many opioid overdose deaths as homicides in Illinois</a:t>
          </a:r>
        </a:p>
      </dsp:txBody>
      <dsp:txXfrm>
        <a:off x="1026701" y="1510350"/>
        <a:ext cx="2338876" cy="1488406"/>
      </dsp:txXfrm>
    </dsp:sp>
    <dsp:sp modelId="{1E877AB2-51B4-4DAE-96F2-749703031C98}">
      <dsp:nvSpPr>
        <dsp:cNvPr id="0" name=""/>
        <dsp:cNvSpPr/>
      </dsp:nvSpPr>
      <dsp:spPr>
        <a:xfrm>
          <a:off x="733079" y="1280742"/>
          <a:ext cx="561126" cy="2684441"/>
        </a:xfrm>
        <a:custGeom>
          <a:avLst/>
          <a:gdLst/>
          <a:ahLst/>
          <a:cxnLst/>
          <a:rect l="0" t="0" r="0" b="0"/>
          <a:pathLst>
            <a:path>
              <a:moveTo>
                <a:pt x="0" y="0"/>
              </a:moveTo>
              <a:lnTo>
                <a:pt x="0" y="2684441"/>
              </a:lnTo>
              <a:lnTo>
                <a:pt x="561126" y="26844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AD61F2-582D-4B5D-8D0D-48F9958A8E61}">
      <dsp:nvSpPr>
        <dsp:cNvPr id="0" name=""/>
        <dsp:cNvSpPr/>
      </dsp:nvSpPr>
      <dsp:spPr>
        <a:xfrm>
          <a:off x="1294205" y="3321134"/>
          <a:ext cx="2243548" cy="12880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Century Schoolbook" panose="02040604050505020304" pitchFamily="18" charset="0"/>
              <a:ea typeface="Batang" panose="02030600000101010101" pitchFamily="18" charset="-127"/>
            </a:rPr>
            <a:t>2x</a:t>
          </a:r>
          <a:r>
            <a:rPr lang="en-US" sz="1700" kern="1200" dirty="0">
              <a:latin typeface="Century Schoolbook" panose="02040604050505020304" pitchFamily="18" charset="0"/>
              <a:ea typeface="Batang" panose="02030600000101010101" pitchFamily="18" charset="-127"/>
            </a:rPr>
            <a:t> as many people in Illinois died from opioid overdoses than died in car accidents </a:t>
          </a:r>
        </a:p>
      </dsp:txBody>
      <dsp:txXfrm>
        <a:off x="1331932" y="3358861"/>
        <a:ext cx="2168094" cy="1212644"/>
      </dsp:txXfrm>
    </dsp:sp>
    <dsp:sp modelId="{9641C9EF-9CA6-4B3A-BA32-B47070882DBC}">
      <dsp:nvSpPr>
        <dsp:cNvPr id="0" name=""/>
        <dsp:cNvSpPr/>
      </dsp:nvSpPr>
      <dsp:spPr>
        <a:xfrm>
          <a:off x="3870652" y="35862"/>
          <a:ext cx="2543036" cy="1271518"/>
        </a:xfrm>
        <a:prstGeom prst="ellipse">
          <a:avLst/>
        </a:prstGeom>
        <a:solidFill>
          <a:srgbClr val="13AB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Book Antiqua" panose="02040602050305030304" pitchFamily="18" charset="0"/>
            </a:rPr>
            <a:t>In Cook County</a:t>
          </a:r>
        </a:p>
      </dsp:txBody>
      <dsp:txXfrm>
        <a:off x="4243071" y="222071"/>
        <a:ext cx="1798198" cy="899100"/>
      </dsp:txXfrm>
    </dsp:sp>
    <dsp:sp modelId="{5C57847F-86D4-4C90-AA15-DD8E216854DB}">
      <dsp:nvSpPr>
        <dsp:cNvPr id="0" name=""/>
        <dsp:cNvSpPr/>
      </dsp:nvSpPr>
      <dsp:spPr>
        <a:xfrm>
          <a:off x="4124956" y="1307380"/>
          <a:ext cx="128245" cy="919307"/>
        </a:xfrm>
        <a:custGeom>
          <a:avLst/>
          <a:gdLst/>
          <a:ahLst/>
          <a:cxnLst/>
          <a:rect l="0" t="0" r="0" b="0"/>
          <a:pathLst>
            <a:path>
              <a:moveTo>
                <a:pt x="0" y="0"/>
              </a:moveTo>
              <a:lnTo>
                <a:pt x="0" y="919307"/>
              </a:lnTo>
              <a:lnTo>
                <a:pt x="128245" y="91930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C52D2E-1B2F-4872-B761-BA337E1B9375}">
      <dsp:nvSpPr>
        <dsp:cNvPr id="0" name=""/>
        <dsp:cNvSpPr/>
      </dsp:nvSpPr>
      <dsp:spPr>
        <a:xfrm>
          <a:off x="4253201" y="1558314"/>
          <a:ext cx="3140751" cy="13367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Schoolbook" panose="02040604050505020304" pitchFamily="18" charset="0"/>
              <a:ea typeface="Batang" panose="02030600000101010101" pitchFamily="18" charset="-127"/>
            </a:rPr>
            <a:t>Cook County ranks </a:t>
          </a:r>
          <a:r>
            <a:rPr lang="en-US" sz="1700" b="1" kern="1200" dirty="0">
              <a:latin typeface="Century Schoolbook" panose="02040604050505020304" pitchFamily="18" charset="0"/>
              <a:ea typeface="Batang" panose="02030600000101010101" pitchFamily="18" charset="-127"/>
            </a:rPr>
            <a:t>first</a:t>
          </a:r>
          <a:r>
            <a:rPr lang="en-US" sz="1700" kern="1200" dirty="0">
              <a:latin typeface="Century Schoolbook" panose="02040604050505020304" pitchFamily="18" charset="0"/>
              <a:ea typeface="Batang" panose="02030600000101010101" pitchFamily="18" charset="-127"/>
            </a:rPr>
            <a:t> in the nation for percentage of arrestees testing positive for opioids</a:t>
          </a:r>
        </a:p>
      </dsp:txBody>
      <dsp:txXfrm>
        <a:off x="4292353" y="1597466"/>
        <a:ext cx="3062447" cy="1258443"/>
      </dsp:txXfrm>
    </dsp:sp>
    <dsp:sp modelId="{5B5BD3B6-A58C-4FE1-9374-E80DF0DDC215}">
      <dsp:nvSpPr>
        <dsp:cNvPr id="0" name=""/>
        <dsp:cNvSpPr/>
      </dsp:nvSpPr>
      <dsp:spPr>
        <a:xfrm>
          <a:off x="4124956" y="1307380"/>
          <a:ext cx="592379" cy="2672527"/>
        </a:xfrm>
        <a:custGeom>
          <a:avLst/>
          <a:gdLst/>
          <a:ahLst/>
          <a:cxnLst/>
          <a:rect l="0" t="0" r="0" b="0"/>
          <a:pathLst>
            <a:path>
              <a:moveTo>
                <a:pt x="0" y="0"/>
              </a:moveTo>
              <a:lnTo>
                <a:pt x="0" y="2672527"/>
              </a:lnTo>
              <a:lnTo>
                <a:pt x="592379" y="26725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ED0970-3F74-42D6-8B62-3DB4835B5E03}">
      <dsp:nvSpPr>
        <dsp:cNvPr id="0" name=""/>
        <dsp:cNvSpPr/>
      </dsp:nvSpPr>
      <dsp:spPr>
        <a:xfrm>
          <a:off x="4717336" y="3209737"/>
          <a:ext cx="2891249" cy="15403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Schoolbook" panose="02040604050505020304" pitchFamily="18" charset="0"/>
              <a:ea typeface="Batang" panose="02030600000101010101" pitchFamily="18" charset="-127"/>
            </a:rPr>
            <a:t>The Chicago Metropolitan area ranks </a:t>
          </a:r>
          <a:r>
            <a:rPr lang="en-US" sz="1700" b="1" kern="1200" dirty="0">
              <a:latin typeface="Century Schoolbook" panose="02040604050505020304" pitchFamily="18" charset="0"/>
              <a:ea typeface="Batang" panose="02030600000101010101" pitchFamily="18" charset="-127"/>
            </a:rPr>
            <a:t>first </a:t>
          </a:r>
          <a:r>
            <a:rPr lang="en-US" sz="1700" kern="1200" dirty="0">
              <a:latin typeface="Century Schoolbook" panose="02040604050505020304" pitchFamily="18" charset="0"/>
              <a:ea typeface="Batang" panose="02030600000101010101" pitchFamily="18" charset="-127"/>
            </a:rPr>
            <a:t>nationwide in emergency department mentions for heroin use</a:t>
          </a:r>
        </a:p>
      </dsp:txBody>
      <dsp:txXfrm>
        <a:off x="4762451" y="3254852"/>
        <a:ext cx="2801019" cy="1450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E7B19-0AC4-486A-8A30-3A2C73F7E222}">
      <dsp:nvSpPr>
        <dsp:cNvPr id="0" name=""/>
        <dsp:cNvSpPr/>
      </dsp:nvSpPr>
      <dsp:spPr>
        <a:xfrm>
          <a:off x="0" y="84026"/>
          <a:ext cx="6000995" cy="805234"/>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Slow Breathing</a:t>
          </a:r>
        </a:p>
      </dsp:txBody>
      <dsp:txXfrm>
        <a:off x="23584" y="107610"/>
        <a:ext cx="5037873" cy="758066"/>
      </dsp:txXfrm>
    </dsp:sp>
    <dsp:sp modelId="{26A0BCCA-B0EF-4074-B1CC-2FBB36112840}">
      <dsp:nvSpPr>
        <dsp:cNvPr id="0" name=""/>
        <dsp:cNvSpPr/>
      </dsp:nvSpPr>
      <dsp:spPr>
        <a:xfrm>
          <a:off x="448126" y="917072"/>
          <a:ext cx="6000995" cy="805234"/>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Breathing Stops</a:t>
          </a:r>
        </a:p>
      </dsp:txBody>
      <dsp:txXfrm>
        <a:off x="471710" y="940656"/>
        <a:ext cx="4982298" cy="758066"/>
      </dsp:txXfrm>
    </dsp:sp>
    <dsp:sp modelId="{4EFEF7D2-E68D-42C0-B55B-115FC6B06598}">
      <dsp:nvSpPr>
        <dsp:cNvPr id="0" name=""/>
        <dsp:cNvSpPr/>
      </dsp:nvSpPr>
      <dsp:spPr>
        <a:xfrm>
          <a:off x="896252" y="1834145"/>
          <a:ext cx="6000995" cy="805234"/>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Lack of oxygen may cause brain damage</a:t>
          </a:r>
        </a:p>
      </dsp:txBody>
      <dsp:txXfrm>
        <a:off x="919836" y="1857729"/>
        <a:ext cx="4982298" cy="758066"/>
      </dsp:txXfrm>
    </dsp:sp>
    <dsp:sp modelId="{63A0DE4E-7B54-4875-8F22-2CA916C10841}">
      <dsp:nvSpPr>
        <dsp:cNvPr id="0" name=""/>
        <dsp:cNvSpPr/>
      </dsp:nvSpPr>
      <dsp:spPr>
        <a:xfrm>
          <a:off x="1344378" y="2751218"/>
          <a:ext cx="6000995" cy="805234"/>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Heart Stops</a:t>
          </a:r>
        </a:p>
      </dsp:txBody>
      <dsp:txXfrm>
        <a:off x="1367962" y="2774802"/>
        <a:ext cx="4982298" cy="758066"/>
      </dsp:txXfrm>
    </dsp:sp>
    <dsp:sp modelId="{1B0D4CE3-154A-4D89-9B43-512F628AEB40}">
      <dsp:nvSpPr>
        <dsp:cNvPr id="0" name=""/>
        <dsp:cNvSpPr/>
      </dsp:nvSpPr>
      <dsp:spPr>
        <a:xfrm>
          <a:off x="1792505" y="3668291"/>
          <a:ext cx="6000995" cy="805234"/>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Seizure, stroke, or even death</a:t>
          </a:r>
        </a:p>
      </dsp:txBody>
      <dsp:txXfrm>
        <a:off x="1816089" y="3691875"/>
        <a:ext cx="4982298" cy="758066"/>
      </dsp:txXfrm>
    </dsp:sp>
    <dsp:sp modelId="{C0ACFCE1-CC9C-4C9A-AA7E-6A75861A1493}">
      <dsp:nvSpPr>
        <dsp:cNvPr id="0" name=""/>
        <dsp:cNvSpPr/>
      </dsp:nvSpPr>
      <dsp:spPr>
        <a:xfrm>
          <a:off x="5477593" y="588268"/>
          <a:ext cx="523402" cy="523402"/>
        </a:xfrm>
        <a:prstGeom prst="downArrow">
          <a:avLst>
            <a:gd name="adj1" fmla="val 55000"/>
            <a:gd name="adj2" fmla="val 45000"/>
          </a:avLst>
        </a:prstGeom>
        <a:solidFill>
          <a:schemeClr val="accent2">
            <a:lumMod val="7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solidFill>
              <a:schemeClr val="tx1"/>
            </a:solidFill>
          </a:endParaRPr>
        </a:p>
      </dsp:txBody>
      <dsp:txXfrm>
        <a:off x="5595358" y="588268"/>
        <a:ext cx="287872" cy="393860"/>
      </dsp:txXfrm>
    </dsp:sp>
    <dsp:sp modelId="{9905D0EF-8846-4FC7-8CF0-974DE36603B0}">
      <dsp:nvSpPr>
        <dsp:cNvPr id="0" name=""/>
        <dsp:cNvSpPr/>
      </dsp:nvSpPr>
      <dsp:spPr>
        <a:xfrm>
          <a:off x="5925719" y="1505341"/>
          <a:ext cx="523402" cy="523402"/>
        </a:xfrm>
        <a:prstGeom prst="downArrow">
          <a:avLst>
            <a:gd name="adj1" fmla="val 55000"/>
            <a:gd name="adj2" fmla="val 45000"/>
          </a:avLst>
        </a:prstGeom>
        <a:solidFill>
          <a:schemeClr val="accent2">
            <a:lumMod val="7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solidFill>
              <a:schemeClr val="tx1"/>
            </a:solidFill>
          </a:endParaRPr>
        </a:p>
      </dsp:txBody>
      <dsp:txXfrm>
        <a:off x="6043484" y="1505341"/>
        <a:ext cx="287872" cy="393860"/>
      </dsp:txXfrm>
    </dsp:sp>
    <dsp:sp modelId="{5EF58B2C-037B-4E42-85AD-B943BB43FF84}">
      <dsp:nvSpPr>
        <dsp:cNvPr id="0" name=""/>
        <dsp:cNvSpPr/>
      </dsp:nvSpPr>
      <dsp:spPr>
        <a:xfrm>
          <a:off x="6373845" y="2408993"/>
          <a:ext cx="523402" cy="523402"/>
        </a:xfrm>
        <a:prstGeom prst="downArrow">
          <a:avLst>
            <a:gd name="adj1" fmla="val 55000"/>
            <a:gd name="adj2" fmla="val 45000"/>
          </a:avLst>
        </a:prstGeom>
        <a:solidFill>
          <a:schemeClr val="accent2">
            <a:lumMod val="7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solidFill>
              <a:schemeClr val="tx1"/>
            </a:solidFill>
          </a:endParaRPr>
        </a:p>
      </dsp:txBody>
      <dsp:txXfrm>
        <a:off x="6491610" y="2408993"/>
        <a:ext cx="287872" cy="393860"/>
      </dsp:txXfrm>
    </dsp:sp>
    <dsp:sp modelId="{A63D850D-D6A6-4F75-B5AB-FAC773C0D0E5}">
      <dsp:nvSpPr>
        <dsp:cNvPr id="0" name=""/>
        <dsp:cNvSpPr/>
      </dsp:nvSpPr>
      <dsp:spPr>
        <a:xfrm>
          <a:off x="6821972" y="3335013"/>
          <a:ext cx="523402" cy="523402"/>
        </a:xfrm>
        <a:prstGeom prst="downArrow">
          <a:avLst>
            <a:gd name="adj1" fmla="val 55000"/>
            <a:gd name="adj2" fmla="val 45000"/>
          </a:avLst>
        </a:prstGeom>
        <a:solidFill>
          <a:schemeClr val="accent2">
            <a:lumMod val="7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solidFill>
              <a:schemeClr val="tx1"/>
            </a:solidFill>
          </a:endParaRPr>
        </a:p>
      </dsp:txBody>
      <dsp:txXfrm>
        <a:off x="6939737" y="3335013"/>
        <a:ext cx="287872" cy="3938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28523-4EB0-4609-9832-26D575D8F031}">
      <dsp:nvSpPr>
        <dsp:cNvPr id="0" name=""/>
        <dsp:cNvSpPr/>
      </dsp:nvSpPr>
      <dsp:spPr>
        <a:xfrm>
          <a:off x="0" y="633390"/>
          <a:ext cx="4198173" cy="1345263"/>
        </a:xfrm>
        <a:prstGeom prst="rect">
          <a:avLst/>
        </a:prstGeom>
        <a:solidFill>
          <a:srgbClr val="13ABCF"/>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Switching between prescriptions </a:t>
          </a:r>
        </a:p>
      </dsp:txBody>
      <dsp:txXfrm>
        <a:off x="0" y="633390"/>
        <a:ext cx="4198173" cy="1345263"/>
      </dsp:txXfrm>
    </dsp:sp>
    <dsp:sp modelId="{DA8CB1EB-942D-4F94-8198-BD88EDCC827F}">
      <dsp:nvSpPr>
        <dsp:cNvPr id="0" name=""/>
        <dsp:cNvSpPr/>
      </dsp:nvSpPr>
      <dsp:spPr>
        <a:xfrm>
          <a:off x="4395978" y="1344816"/>
          <a:ext cx="4347947" cy="1397324"/>
        </a:xfrm>
        <a:prstGeom prst="rect">
          <a:avLst/>
        </a:prstGeom>
        <a:solidFill>
          <a:srgbClr val="13ABCF"/>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Mixing opioids with other substances</a:t>
          </a:r>
        </a:p>
      </dsp:txBody>
      <dsp:txXfrm>
        <a:off x="4395978" y="1344816"/>
        <a:ext cx="4347947" cy="1397324"/>
      </dsp:txXfrm>
    </dsp:sp>
    <dsp:sp modelId="{D6E3B8D6-B69B-4723-885C-B90FC0BC23D2}">
      <dsp:nvSpPr>
        <dsp:cNvPr id="0" name=""/>
        <dsp:cNvSpPr/>
      </dsp:nvSpPr>
      <dsp:spPr>
        <a:xfrm>
          <a:off x="14061" y="2163159"/>
          <a:ext cx="4233843" cy="1305623"/>
        </a:xfrm>
        <a:prstGeom prst="rect">
          <a:avLst/>
        </a:prstGeom>
        <a:solidFill>
          <a:srgbClr val="13ABCF"/>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Chronic medical conditions</a:t>
          </a:r>
        </a:p>
      </dsp:txBody>
      <dsp:txXfrm>
        <a:off x="14061" y="2163159"/>
        <a:ext cx="4233843" cy="1305623"/>
      </dsp:txXfrm>
    </dsp:sp>
    <dsp:sp modelId="{6B5B735D-57A7-42F2-A5C6-DF93B9766CAA}">
      <dsp:nvSpPr>
        <dsp:cNvPr id="0" name=""/>
        <dsp:cNvSpPr/>
      </dsp:nvSpPr>
      <dsp:spPr>
        <a:xfrm>
          <a:off x="4515718" y="2938455"/>
          <a:ext cx="4223298" cy="1327331"/>
        </a:xfrm>
        <a:prstGeom prst="rect">
          <a:avLst/>
        </a:prstGeom>
        <a:solidFill>
          <a:srgbClr val="13ABCF"/>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Recent release from a detoxification program or incarceration</a:t>
          </a:r>
        </a:p>
      </dsp:txBody>
      <dsp:txXfrm>
        <a:off x="4515718" y="2938455"/>
        <a:ext cx="4223298" cy="1327331"/>
      </dsp:txXfrm>
    </dsp:sp>
    <dsp:sp modelId="{586AAB6E-D5DE-43CA-8FB3-7FA3F9909FC8}">
      <dsp:nvSpPr>
        <dsp:cNvPr id="0" name=""/>
        <dsp:cNvSpPr/>
      </dsp:nvSpPr>
      <dsp:spPr>
        <a:xfrm>
          <a:off x="0" y="3738012"/>
          <a:ext cx="4322653" cy="1379698"/>
        </a:xfrm>
        <a:prstGeom prst="rect">
          <a:avLst/>
        </a:prstGeom>
        <a:solidFill>
          <a:srgbClr val="13ABCF"/>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Discharge from emergency medical care after an opioid overdose</a:t>
          </a:r>
        </a:p>
      </dsp:txBody>
      <dsp:txXfrm>
        <a:off x="0" y="3738012"/>
        <a:ext cx="4322653" cy="1379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F4219-2E48-475E-80A6-5EC4F7C6565A}">
      <dsp:nvSpPr>
        <dsp:cNvPr id="0" name=""/>
        <dsp:cNvSpPr/>
      </dsp:nvSpPr>
      <dsp:spPr>
        <a:xfrm>
          <a:off x="580897" y="1803"/>
          <a:ext cx="2644002" cy="1322001"/>
        </a:xfrm>
        <a:prstGeom prst="roundRect">
          <a:avLst>
            <a:gd name="adj" fmla="val 10000"/>
          </a:avLst>
        </a:prstGeom>
        <a:solidFill>
          <a:srgbClr val="108EA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Book Antiqua" panose="02040602050305030304" pitchFamily="18" charset="0"/>
              <a:cs typeface="Adobe Devanagari" panose="02040503050201020203" pitchFamily="18" charset="0"/>
            </a:rPr>
            <a:t>For people with an opioid prescription</a:t>
          </a:r>
        </a:p>
      </dsp:txBody>
      <dsp:txXfrm>
        <a:off x="619617" y="40523"/>
        <a:ext cx="2566562" cy="1244561"/>
      </dsp:txXfrm>
    </dsp:sp>
    <dsp:sp modelId="{1FFBEEE6-4493-45A9-9CAE-7DFF73001F7B}">
      <dsp:nvSpPr>
        <dsp:cNvPr id="0" name=""/>
        <dsp:cNvSpPr/>
      </dsp:nvSpPr>
      <dsp:spPr>
        <a:xfrm>
          <a:off x="845297" y="1323805"/>
          <a:ext cx="264400" cy="991500"/>
        </a:xfrm>
        <a:custGeom>
          <a:avLst/>
          <a:gdLst/>
          <a:ahLst/>
          <a:cxnLst/>
          <a:rect l="0" t="0" r="0" b="0"/>
          <a:pathLst>
            <a:path>
              <a:moveTo>
                <a:pt x="0" y="0"/>
              </a:moveTo>
              <a:lnTo>
                <a:pt x="0" y="991500"/>
              </a:lnTo>
              <a:lnTo>
                <a:pt x="264400" y="9915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D8C502-A1B2-48C8-A720-6FA1F349FA34}">
      <dsp:nvSpPr>
        <dsp:cNvPr id="0" name=""/>
        <dsp:cNvSpPr/>
      </dsp:nvSpPr>
      <dsp:spPr>
        <a:xfrm>
          <a:off x="1109697" y="1654305"/>
          <a:ext cx="2115201" cy="13220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Book Antiqua" panose="02040602050305030304" pitchFamily="18" charset="0"/>
              <a:cs typeface="Adobe Devanagari" pitchFamily="18" charset="0"/>
            </a:rPr>
            <a:t>Take opioids only as prescribed</a:t>
          </a:r>
        </a:p>
      </dsp:txBody>
      <dsp:txXfrm>
        <a:off x="1148417" y="1693025"/>
        <a:ext cx="2037761" cy="1244561"/>
      </dsp:txXfrm>
    </dsp:sp>
    <dsp:sp modelId="{C3BDB811-5553-4266-970A-6CF6F5DF610A}">
      <dsp:nvSpPr>
        <dsp:cNvPr id="0" name=""/>
        <dsp:cNvSpPr/>
      </dsp:nvSpPr>
      <dsp:spPr>
        <a:xfrm>
          <a:off x="845297" y="1323805"/>
          <a:ext cx="264400" cy="2644002"/>
        </a:xfrm>
        <a:custGeom>
          <a:avLst/>
          <a:gdLst/>
          <a:ahLst/>
          <a:cxnLst/>
          <a:rect l="0" t="0" r="0" b="0"/>
          <a:pathLst>
            <a:path>
              <a:moveTo>
                <a:pt x="0" y="0"/>
              </a:moveTo>
              <a:lnTo>
                <a:pt x="0" y="2644002"/>
              </a:lnTo>
              <a:lnTo>
                <a:pt x="264400" y="264400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1A2388-C6A6-464A-8407-6ABEBA1A5A28}">
      <dsp:nvSpPr>
        <dsp:cNvPr id="0" name=""/>
        <dsp:cNvSpPr/>
      </dsp:nvSpPr>
      <dsp:spPr>
        <a:xfrm>
          <a:off x="1109697" y="3306806"/>
          <a:ext cx="2115201" cy="13220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Book Antiqua" panose="02040602050305030304" pitchFamily="18" charset="0"/>
              <a:ea typeface="+mn-ea"/>
              <a:cs typeface="Adobe Devanagari" pitchFamily="18" charset="0"/>
            </a:rPr>
            <a:t>Do not mix with other drugs and/or alcohol</a:t>
          </a:r>
        </a:p>
      </dsp:txBody>
      <dsp:txXfrm>
        <a:off x="1148417" y="3345526"/>
        <a:ext cx="2037761" cy="1244561"/>
      </dsp:txXfrm>
    </dsp:sp>
    <dsp:sp modelId="{B446811A-2678-445D-A888-AF188E920281}">
      <dsp:nvSpPr>
        <dsp:cNvPr id="0" name=""/>
        <dsp:cNvSpPr/>
      </dsp:nvSpPr>
      <dsp:spPr>
        <a:xfrm>
          <a:off x="3893620" y="0"/>
          <a:ext cx="2644002" cy="1322001"/>
        </a:xfrm>
        <a:prstGeom prst="roundRect">
          <a:avLst>
            <a:gd name="adj" fmla="val 10000"/>
          </a:avLst>
        </a:prstGeom>
        <a:solidFill>
          <a:srgbClr val="0B91B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Book Antiqua" panose="02040602050305030304" pitchFamily="18" charset="0"/>
              <a:cs typeface="Adobe Devanagari" panose="02040503050201020203" pitchFamily="18" charset="0"/>
            </a:rPr>
            <a:t>For opioid users and family members</a:t>
          </a:r>
        </a:p>
      </dsp:txBody>
      <dsp:txXfrm>
        <a:off x="3932340" y="38720"/>
        <a:ext cx="2566562" cy="1244561"/>
      </dsp:txXfrm>
    </dsp:sp>
    <dsp:sp modelId="{DBE5A984-8E20-4055-BD0E-ACF07880E0A0}">
      <dsp:nvSpPr>
        <dsp:cNvPr id="0" name=""/>
        <dsp:cNvSpPr/>
      </dsp:nvSpPr>
      <dsp:spPr>
        <a:xfrm>
          <a:off x="4158020" y="1322001"/>
          <a:ext cx="256679" cy="1096235"/>
        </a:xfrm>
        <a:custGeom>
          <a:avLst/>
          <a:gdLst/>
          <a:ahLst/>
          <a:cxnLst/>
          <a:rect l="0" t="0" r="0" b="0"/>
          <a:pathLst>
            <a:path>
              <a:moveTo>
                <a:pt x="0" y="0"/>
              </a:moveTo>
              <a:lnTo>
                <a:pt x="0" y="1096235"/>
              </a:lnTo>
              <a:lnTo>
                <a:pt x="256679" y="109623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24B582-7539-40F6-86D4-A0D6517FB906}">
      <dsp:nvSpPr>
        <dsp:cNvPr id="0" name=""/>
        <dsp:cNvSpPr/>
      </dsp:nvSpPr>
      <dsp:spPr>
        <a:xfrm>
          <a:off x="4414700" y="1654305"/>
          <a:ext cx="2271832" cy="15278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977900">
            <a:lnSpc>
              <a:spcPct val="90000"/>
            </a:lnSpc>
            <a:spcBef>
              <a:spcPct val="0"/>
            </a:spcBef>
            <a:spcAft>
              <a:spcPct val="35000"/>
            </a:spcAft>
            <a:buNone/>
          </a:pPr>
          <a:r>
            <a:rPr lang="en-US" sz="2000" kern="1200" dirty="0">
              <a:solidFill>
                <a:prstClr val="black">
                  <a:hueOff val="0"/>
                  <a:satOff val="0"/>
                  <a:lumOff val="0"/>
                  <a:alphaOff val="0"/>
                </a:prstClr>
              </a:solidFill>
              <a:latin typeface="Book Antiqua" panose="02040602050305030304" pitchFamily="18" charset="0"/>
              <a:ea typeface="+mn-ea"/>
              <a:cs typeface="Adobe Devanagari" pitchFamily="18" charset="0"/>
            </a:rPr>
            <a:t>Know where to find naloxone and how to administer it </a:t>
          </a:r>
        </a:p>
      </dsp:txBody>
      <dsp:txXfrm>
        <a:off x="4459450" y="1699055"/>
        <a:ext cx="2182332" cy="1438363"/>
      </dsp:txXfrm>
    </dsp:sp>
    <dsp:sp modelId="{0DD3F863-DDF2-468E-B9AD-10FE4387B3C4}">
      <dsp:nvSpPr>
        <dsp:cNvPr id="0" name=""/>
        <dsp:cNvSpPr/>
      </dsp:nvSpPr>
      <dsp:spPr>
        <a:xfrm>
          <a:off x="4158020" y="1322001"/>
          <a:ext cx="256679" cy="2930446"/>
        </a:xfrm>
        <a:custGeom>
          <a:avLst/>
          <a:gdLst/>
          <a:ahLst/>
          <a:cxnLst/>
          <a:rect l="0" t="0" r="0" b="0"/>
          <a:pathLst>
            <a:path>
              <a:moveTo>
                <a:pt x="0" y="0"/>
              </a:moveTo>
              <a:lnTo>
                <a:pt x="0" y="2930446"/>
              </a:lnTo>
              <a:lnTo>
                <a:pt x="256679" y="29304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31EB8A-C7B2-4910-A1A3-3F62A5AE7BE7}">
      <dsp:nvSpPr>
        <dsp:cNvPr id="0" name=""/>
        <dsp:cNvSpPr/>
      </dsp:nvSpPr>
      <dsp:spPr>
        <a:xfrm>
          <a:off x="4414700" y="3512668"/>
          <a:ext cx="2321857" cy="14795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977900">
            <a:lnSpc>
              <a:spcPct val="90000"/>
            </a:lnSpc>
            <a:spcBef>
              <a:spcPct val="0"/>
            </a:spcBef>
            <a:spcAft>
              <a:spcPct val="35000"/>
            </a:spcAft>
            <a:buNone/>
          </a:pPr>
          <a:r>
            <a:rPr lang="en-US" sz="2000" kern="1200" dirty="0">
              <a:solidFill>
                <a:prstClr val="black">
                  <a:hueOff val="0"/>
                  <a:satOff val="0"/>
                  <a:lumOff val="0"/>
                  <a:alphaOff val="0"/>
                </a:prstClr>
              </a:solidFill>
              <a:latin typeface="Book Antiqua" panose="02040602050305030304" pitchFamily="18" charset="0"/>
              <a:ea typeface="+mn-ea"/>
              <a:cs typeface="Adobe Devanagari" pitchFamily="18" charset="0"/>
            </a:rPr>
            <a:t>Seek evidence-based treatment for substance use disorders</a:t>
          </a:r>
        </a:p>
      </dsp:txBody>
      <dsp:txXfrm>
        <a:off x="4458035" y="3556003"/>
        <a:ext cx="2235187" cy="13928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26F40-8E01-489D-9AB2-340AEBF98E0A}">
      <dsp:nvSpPr>
        <dsp:cNvPr id="0" name=""/>
        <dsp:cNvSpPr/>
      </dsp:nvSpPr>
      <dsp:spPr>
        <a:xfrm>
          <a:off x="0" y="222710"/>
          <a:ext cx="4305669" cy="865149"/>
        </a:xfrm>
        <a:prstGeom prst="roundRect">
          <a:avLst>
            <a:gd name="adj" fmla="val 10000"/>
          </a:avLst>
        </a:prstGeom>
        <a:solidFill>
          <a:schemeClr val="bg2"/>
        </a:solidFill>
        <a:ln w="28575" cap="flat" cmpd="sng" algn="ctr">
          <a:solidFill>
            <a:srgbClr val="108E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ook Antiqua" panose="02040602050305030304" pitchFamily="18" charset="0"/>
              <a:ea typeface="+mn-ea"/>
              <a:cs typeface="+mn-cs"/>
            </a:rPr>
            <a:t>Step 1: Recognize an overdose</a:t>
          </a:r>
        </a:p>
      </dsp:txBody>
      <dsp:txXfrm>
        <a:off x="25339" y="248049"/>
        <a:ext cx="4254991" cy="814471"/>
      </dsp:txXfrm>
    </dsp:sp>
    <dsp:sp modelId="{323C49B3-6C6D-42A3-BFA9-AC0E58A07469}">
      <dsp:nvSpPr>
        <dsp:cNvPr id="0" name=""/>
        <dsp:cNvSpPr/>
      </dsp:nvSpPr>
      <dsp:spPr>
        <a:xfrm rot="4973271">
          <a:off x="1999480" y="2342837"/>
          <a:ext cx="320888" cy="341715"/>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chemeClr val="tx1"/>
            </a:solidFill>
            <a:latin typeface="Book Antiqua" panose="02040602050305030304" pitchFamily="18" charset="0"/>
            <a:ea typeface="+mn-ea"/>
            <a:cs typeface="+mn-cs"/>
          </a:endParaRPr>
        </a:p>
      </dsp:txBody>
      <dsp:txXfrm rot="-5400000">
        <a:off x="2051450" y="2353621"/>
        <a:ext cx="205029" cy="224622"/>
      </dsp:txXfrm>
    </dsp:sp>
    <dsp:sp modelId="{3FD94E41-7031-44A4-B63C-BD34C8C5A6FD}">
      <dsp:nvSpPr>
        <dsp:cNvPr id="0" name=""/>
        <dsp:cNvSpPr/>
      </dsp:nvSpPr>
      <dsp:spPr>
        <a:xfrm>
          <a:off x="0" y="2731860"/>
          <a:ext cx="4305669" cy="865149"/>
        </a:xfrm>
        <a:prstGeom prst="roundRect">
          <a:avLst>
            <a:gd name="adj" fmla="val 10000"/>
          </a:avLst>
        </a:prstGeom>
        <a:solidFill>
          <a:schemeClr val="bg2"/>
        </a:solidFill>
        <a:ln w="28575" cap="flat" cmpd="sng" algn="ctr">
          <a:solidFill>
            <a:srgbClr val="108E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ook Antiqua" panose="02040602050305030304" pitchFamily="18" charset="0"/>
              <a:ea typeface="+mn-ea"/>
              <a:cs typeface="+mn-cs"/>
            </a:rPr>
            <a:t>Step 3: Call 9-1-1  (or Step 4, whichever you can do quickest)</a:t>
          </a:r>
        </a:p>
      </dsp:txBody>
      <dsp:txXfrm>
        <a:off x="25339" y="2757199"/>
        <a:ext cx="4254991" cy="814471"/>
      </dsp:txXfrm>
    </dsp:sp>
    <dsp:sp modelId="{68C7D2FE-BC8C-44D2-8774-E6089F98BA8D}">
      <dsp:nvSpPr>
        <dsp:cNvPr id="0" name=""/>
        <dsp:cNvSpPr/>
      </dsp:nvSpPr>
      <dsp:spPr>
        <a:xfrm rot="5043882">
          <a:off x="2029818" y="1083778"/>
          <a:ext cx="303848" cy="361473"/>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1"/>
            </a:solidFill>
            <a:latin typeface="Book Antiqua" panose="02040602050305030304" pitchFamily="18" charset="0"/>
            <a:ea typeface="+mn-ea"/>
            <a:cs typeface="+mn-cs"/>
          </a:endParaRPr>
        </a:p>
      </dsp:txBody>
      <dsp:txXfrm rot="5400000">
        <a:off x="2068588" y="1112834"/>
        <a:ext cx="216883" cy="212694"/>
      </dsp:txXfrm>
    </dsp:sp>
    <dsp:sp modelId="{FC8EACF6-C923-4525-B7F0-EDB08B0E1947}">
      <dsp:nvSpPr>
        <dsp:cNvPr id="0" name=""/>
        <dsp:cNvSpPr/>
      </dsp:nvSpPr>
      <dsp:spPr>
        <a:xfrm>
          <a:off x="0" y="1461368"/>
          <a:ext cx="4305669" cy="865149"/>
        </a:xfrm>
        <a:prstGeom prst="roundRect">
          <a:avLst>
            <a:gd name="adj" fmla="val 10000"/>
          </a:avLst>
        </a:prstGeom>
        <a:solidFill>
          <a:schemeClr val="bg2"/>
        </a:solidFill>
        <a:ln w="28575" cap="flat" cmpd="sng" algn="ctr">
          <a:solidFill>
            <a:srgbClr val="108E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ook Antiqua" panose="02040602050305030304" pitchFamily="18" charset="0"/>
              <a:ea typeface="+mn-ea"/>
              <a:cs typeface="+mn-cs"/>
            </a:rPr>
            <a:t>Step 2: Attempt to Arouse – Sternal Rub: Rub person’s sternum with knuckles</a:t>
          </a:r>
        </a:p>
      </dsp:txBody>
      <dsp:txXfrm>
        <a:off x="25339" y="1486707"/>
        <a:ext cx="4254991" cy="814471"/>
      </dsp:txXfrm>
    </dsp:sp>
    <dsp:sp modelId="{9ED72085-4337-4EB2-945A-6803344723D8}">
      <dsp:nvSpPr>
        <dsp:cNvPr id="0" name=""/>
        <dsp:cNvSpPr/>
      </dsp:nvSpPr>
      <dsp:spPr>
        <a:xfrm rot="5400000">
          <a:off x="2001597" y="3601125"/>
          <a:ext cx="277136" cy="308421"/>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solidFill>
              <a:schemeClr val="tx1"/>
            </a:solidFill>
            <a:latin typeface="Book Antiqua" panose="02040602050305030304" pitchFamily="18" charset="0"/>
            <a:ea typeface="+mn-ea"/>
            <a:cs typeface="+mn-cs"/>
          </a:endParaRPr>
        </a:p>
      </dsp:txBody>
      <dsp:txXfrm rot="-5400000">
        <a:off x="2047639" y="3616768"/>
        <a:ext cx="185053" cy="193995"/>
      </dsp:txXfrm>
    </dsp:sp>
    <dsp:sp modelId="{963DB3DB-27BA-4B56-96A7-DB2773E257AB}">
      <dsp:nvSpPr>
        <dsp:cNvPr id="0" name=""/>
        <dsp:cNvSpPr/>
      </dsp:nvSpPr>
      <dsp:spPr>
        <a:xfrm>
          <a:off x="0" y="3953840"/>
          <a:ext cx="4305669" cy="865149"/>
        </a:xfrm>
        <a:prstGeom prst="roundRect">
          <a:avLst>
            <a:gd name="adj" fmla="val 10000"/>
          </a:avLst>
        </a:prstGeom>
        <a:solidFill>
          <a:schemeClr val="bg2"/>
        </a:solidFill>
        <a:ln w="28575" cap="flat" cmpd="sng" algn="ctr">
          <a:solidFill>
            <a:srgbClr val="108E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ook Antiqua" panose="02040602050305030304" pitchFamily="18" charset="0"/>
              <a:ea typeface="+mn-ea"/>
              <a:cs typeface="+mn-cs"/>
            </a:rPr>
            <a:t>Step 4: Administer naloxone, Rescue Breathing</a:t>
          </a:r>
        </a:p>
      </dsp:txBody>
      <dsp:txXfrm>
        <a:off x="25339" y="3979179"/>
        <a:ext cx="4254991" cy="814471"/>
      </dsp:txXfrm>
    </dsp:sp>
    <dsp:sp modelId="{18995846-0FC2-4A34-8A4C-6752AD33C4A1}">
      <dsp:nvSpPr>
        <dsp:cNvPr id="0" name=""/>
        <dsp:cNvSpPr/>
      </dsp:nvSpPr>
      <dsp:spPr>
        <a:xfrm rot="5400000">
          <a:off x="2011981" y="4812136"/>
          <a:ext cx="281706" cy="389317"/>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solidFill>
              <a:schemeClr val="tx1"/>
            </a:solidFill>
            <a:latin typeface="Book Antiqua" panose="02040602050305030304" pitchFamily="18" charset="0"/>
            <a:ea typeface="+mn-ea"/>
            <a:cs typeface="+mn-cs"/>
          </a:endParaRPr>
        </a:p>
      </dsp:txBody>
      <dsp:txXfrm rot="-5400000">
        <a:off x="2036039" y="4865941"/>
        <a:ext cx="233591" cy="197194"/>
      </dsp:txXfrm>
    </dsp:sp>
    <dsp:sp modelId="{457B567E-EE62-4B1A-A301-F915977524D5}">
      <dsp:nvSpPr>
        <dsp:cNvPr id="0" name=""/>
        <dsp:cNvSpPr/>
      </dsp:nvSpPr>
      <dsp:spPr>
        <a:xfrm>
          <a:off x="0" y="5194599"/>
          <a:ext cx="4305669" cy="865149"/>
        </a:xfrm>
        <a:prstGeom prst="roundRect">
          <a:avLst>
            <a:gd name="adj" fmla="val 10000"/>
          </a:avLst>
        </a:prstGeom>
        <a:solidFill>
          <a:schemeClr val="bg2"/>
        </a:solidFill>
        <a:ln w="28575" cap="flat" cmpd="sng" algn="ctr">
          <a:solidFill>
            <a:srgbClr val="108E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ook Antiqua" panose="02040602050305030304" pitchFamily="18" charset="0"/>
              <a:ea typeface="+mn-ea"/>
              <a:cs typeface="+mn-cs"/>
            </a:rPr>
            <a:t>Step 5: Stay Until Help Arrives</a:t>
          </a:r>
        </a:p>
      </dsp:txBody>
      <dsp:txXfrm>
        <a:off x="25339" y="5219938"/>
        <a:ext cx="4254991" cy="8144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19FEB-6068-4771-81B4-5F69C5CAAE53}">
      <dsp:nvSpPr>
        <dsp:cNvPr id="0" name=""/>
        <dsp:cNvSpPr/>
      </dsp:nvSpPr>
      <dsp:spPr>
        <a:xfrm rot="5400000">
          <a:off x="2276851" y="-202245"/>
          <a:ext cx="2314706" cy="32321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Naloxone reverses effects of an overdose.</a:t>
          </a:r>
        </a:p>
        <a:p>
          <a:pPr marL="228600" lvl="1" indent="-228600" algn="l" defTabSz="889000">
            <a:lnSpc>
              <a:spcPct val="90000"/>
            </a:lnSpc>
            <a:spcBef>
              <a:spcPct val="0"/>
            </a:spcBef>
            <a:spcAft>
              <a:spcPct val="15000"/>
            </a:spcAft>
            <a:buChar char="•"/>
          </a:pPr>
          <a:r>
            <a:rPr lang="en-US" sz="2000" kern="1200" dirty="0"/>
            <a:t>Anyone in Illinois can be trained to administer naloxone.</a:t>
          </a:r>
        </a:p>
      </dsp:txBody>
      <dsp:txXfrm rot="-5400000">
        <a:off x="1818108" y="369493"/>
        <a:ext cx="3119198" cy="2088716"/>
      </dsp:txXfrm>
    </dsp:sp>
    <dsp:sp modelId="{2230A00B-60D9-4C7C-8548-53BDCAE039E3}">
      <dsp:nvSpPr>
        <dsp:cNvPr id="0" name=""/>
        <dsp:cNvSpPr/>
      </dsp:nvSpPr>
      <dsp:spPr>
        <a:xfrm>
          <a:off x="0" y="149346"/>
          <a:ext cx="1818108" cy="2542299"/>
        </a:xfrm>
        <a:prstGeom prst="roundRect">
          <a:avLst/>
        </a:prstGeom>
        <a:solidFill>
          <a:schemeClr val="bg1"/>
        </a:solidFill>
        <a:ln w="69850" cap="flat" cmpd="sng" algn="ctr">
          <a:solidFill>
            <a:srgbClr val="0B91B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Naloxone is effective</a:t>
          </a:r>
        </a:p>
      </dsp:txBody>
      <dsp:txXfrm>
        <a:off x="88753" y="238099"/>
        <a:ext cx="1640602" cy="2364793"/>
      </dsp:txXfrm>
    </dsp:sp>
    <dsp:sp modelId="{5B2E04FF-2CE3-4D32-8972-1348F3CC9A78}">
      <dsp:nvSpPr>
        <dsp:cNvPr id="0" name=""/>
        <dsp:cNvSpPr/>
      </dsp:nvSpPr>
      <dsp:spPr>
        <a:xfrm rot="5400000">
          <a:off x="2409778" y="2631785"/>
          <a:ext cx="2048853" cy="32321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There is no potential for misuse or addiction.</a:t>
          </a:r>
        </a:p>
        <a:p>
          <a:pPr marL="228600" lvl="1" indent="-228600" algn="l" defTabSz="889000">
            <a:lnSpc>
              <a:spcPct val="90000"/>
            </a:lnSpc>
            <a:spcBef>
              <a:spcPct val="0"/>
            </a:spcBef>
            <a:spcAft>
              <a:spcPct val="15000"/>
            </a:spcAft>
            <a:buChar char="•"/>
          </a:pPr>
          <a:r>
            <a:rPr lang="en-US" sz="2000" kern="1200" dirty="0"/>
            <a:t>It is as nontoxic as water.</a:t>
          </a:r>
        </a:p>
        <a:p>
          <a:pPr marL="228600" lvl="1" indent="-228600" algn="l" defTabSz="889000">
            <a:lnSpc>
              <a:spcPct val="90000"/>
            </a:lnSpc>
            <a:spcBef>
              <a:spcPct val="0"/>
            </a:spcBef>
            <a:spcAft>
              <a:spcPct val="15000"/>
            </a:spcAft>
            <a:buChar char="•"/>
          </a:pPr>
          <a:r>
            <a:rPr lang="en-US" sz="2000" kern="1200" dirty="0"/>
            <a:t>It will not hurt someone who has not taken opioids.</a:t>
          </a:r>
        </a:p>
      </dsp:txBody>
      <dsp:txXfrm rot="-5400000">
        <a:off x="1818109" y="3323472"/>
        <a:ext cx="3132176" cy="1848819"/>
      </dsp:txXfrm>
    </dsp:sp>
    <dsp:sp modelId="{DDDB664A-ED78-45C8-9F84-9D6894F3EF5B}">
      <dsp:nvSpPr>
        <dsp:cNvPr id="0" name=""/>
        <dsp:cNvSpPr/>
      </dsp:nvSpPr>
      <dsp:spPr>
        <a:xfrm>
          <a:off x="0" y="2945093"/>
          <a:ext cx="1818108" cy="2605576"/>
        </a:xfrm>
        <a:prstGeom prst="roundRect">
          <a:avLst/>
        </a:prstGeom>
        <a:solidFill>
          <a:schemeClr val="bg1"/>
        </a:solidFill>
        <a:ln w="69850" cap="flat" cmpd="sng" algn="ctr">
          <a:solidFill>
            <a:srgbClr val="0B91B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Naloxone is safe</a:t>
          </a:r>
        </a:p>
      </dsp:txBody>
      <dsp:txXfrm>
        <a:off x="88753" y="3033846"/>
        <a:ext cx="1640602" cy="242807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307" tIns="46153" rIns="92307" bIns="46153" rtlCol="0"/>
          <a:lstStyle>
            <a:lvl1pPr algn="r">
              <a:defRPr sz="1200"/>
            </a:lvl1pPr>
          </a:lstStyle>
          <a:p>
            <a:fld id="{B0339E5C-A29B-4866-9D29-268B093811BD}" type="datetimeFigureOut">
              <a:rPr lang="en-US" smtClean="0"/>
              <a:t>10/1/2018</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307" tIns="46153" rIns="92307" bIns="46153" rtlCol="0" anchor="b"/>
          <a:lstStyle>
            <a:lvl1pPr algn="r">
              <a:defRPr sz="1200"/>
            </a:lvl1pPr>
          </a:lstStyle>
          <a:p>
            <a:fld id="{10DD1A6B-3B27-4B32-B490-20837ACC24DA}" type="slidenum">
              <a:rPr lang="en-US" smtClean="0"/>
              <a:t>‹#›</a:t>
            </a:fld>
            <a:endParaRPr lang="en-US" dirty="0"/>
          </a:p>
        </p:txBody>
      </p:sp>
    </p:spTree>
    <p:extLst>
      <p:ext uri="{BB962C8B-B14F-4D97-AF65-F5344CB8AC3E}">
        <p14:creationId xmlns:p14="http://schemas.microsoft.com/office/powerpoint/2010/main" val="59211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466D6FE8-E56F-4C4F-9826-46DA284DA69C}" type="datetimeFigureOut">
              <a:rPr lang="en-US" smtClean="0"/>
              <a:t>10/1/2018</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09C027C3-2F1A-401F-B077-FF55788A561F}" type="slidenum">
              <a:rPr lang="en-US" smtClean="0"/>
              <a:t>‹#›</a:t>
            </a:fld>
            <a:endParaRPr lang="en-US" dirty="0"/>
          </a:p>
        </p:txBody>
      </p:sp>
    </p:spTree>
    <p:extLst>
      <p:ext uri="{BB962C8B-B14F-4D97-AF65-F5344CB8AC3E}">
        <p14:creationId xmlns:p14="http://schemas.microsoft.com/office/powerpoint/2010/main" val="13512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defTabSz="923065">
              <a:defRPr/>
            </a:pPr>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2</a:t>
            </a:fld>
            <a:endParaRPr lang="en-US" dirty="0"/>
          </a:p>
        </p:txBody>
      </p:sp>
    </p:spTree>
    <p:extLst>
      <p:ext uri="{BB962C8B-B14F-4D97-AF65-F5344CB8AC3E}">
        <p14:creationId xmlns:p14="http://schemas.microsoft.com/office/powerpoint/2010/main" val="2358792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38994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C027C3-2F1A-401F-B077-FF55788A5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740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C027C3-2F1A-401F-B077-FF55788A5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19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67844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19</a:t>
            </a:fld>
            <a:endParaRPr lang="en-US" dirty="0"/>
          </a:p>
        </p:txBody>
      </p:sp>
    </p:spTree>
    <p:extLst>
      <p:ext uri="{BB962C8B-B14F-4D97-AF65-F5344CB8AC3E}">
        <p14:creationId xmlns:p14="http://schemas.microsoft.com/office/powerpoint/2010/main" val="104803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6393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22</a:t>
            </a:fld>
            <a:endParaRPr lang="en-US" dirty="0"/>
          </a:p>
        </p:txBody>
      </p:sp>
    </p:spTree>
    <p:extLst>
      <p:ext uri="{BB962C8B-B14F-4D97-AF65-F5344CB8AC3E}">
        <p14:creationId xmlns:p14="http://schemas.microsoft.com/office/powerpoint/2010/main" val="90276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24</a:t>
            </a:fld>
            <a:endParaRPr lang="en-US" dirty="0"/>
          </a:p>
        </p:txBody>
      </p:sp>
    </p:spTree>
    <p:extLst>
      <p:ext uri="{BB962C8B-B14F-4D97-AF65-F5344CB8AC3E}">
        <p14:creationId xmlns:p14="http://schemas.microsoft.com/office/powerpoint/2010/main" val="4117361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402887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5545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3</a:t>
            </a:fld>
            <a:endParaRPr lang="en-US" dirty="0"/>
          </a:p>
        </p:txBody>
      </p:sp>
    </p:spTree>
    <p:extLst>
      <p:ext uri="{BB962C8B-B14F-4D97-AF65-F5344CB8AC3E}">
        <p14:creationId xmlns:p14="http://schemas.microsoft.com/office/powerpoint/2010/main" val="2814448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804124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296375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33511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1736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5</a:t>
            </a:fld>
            <a:endParaRPr lang="en-US" dirty="0"/>
          </a:p>
        </p:txBody>
      </p:sp>
    </p:spTree>
    <p:extLst>
      <p:ext uri="{BB962C8B-B14F-4D97-AF65-F5344CB8AC3E}">
        <p14:creationId xmlns:p14="http://schemas.microsoft.com/office/powerpoint/2010/main" val="238736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7</a:t>
            </a:fld>
            <a:endParaRPr lang="en-US" dirty="0"/>
          </a:p>
        </p:txBody>
      </p:sp>
    </p:spTree>
    <p:extLst>
      <p:ext uri="{BB962C8B-B14F-4D97-AF65-F5344CB8AC3E}">
        <p14:creationId xmlns:p14="http://schemas.microsoft.com/office/powerpoint/2010/main" val="417338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400" b="1">
                <a:solidFill>
                  <a:schemeClr val="tx1"/>
                </a:solidFill>
                <a:latin typeface="Arial" charset="0"/>
                <a:ea typeface="ＭＳ Ｐゴシック" charset="0"/>
              </a:defRPr>
            </a:lvl1pPr>
            <a:lvl2pPr marL="749990" indent="-288457" eaLnBrk="0" hangingPunct="0">
              <a:defRPr sz="1400" b="1">
                <a:solidFill>
                  <a:schemeClr val="tx1"/>
                </a:solidFill>
                <a:latin typeface="Arial" charset="0"/>
                <a:ea typeface="ＭＳ Ｐゴシック" charset="0"/>
              </a:defRPr>
            </a:lvl2pPr>
            <a:lvl3pPr marL="1153831" indent="-230766" eaLnBrk="0" hangingPunct="0">
              <a:defRPr sz="1400" b="1">
                <a:solidFill>
                  <a:schemeClr val="tx1"/>
                </a:solidFill>
                <a:latin typeface="Arial" charset="0"/>
                <a:ea typeface="ＭＳ Ｐゴシック" charset="0"/>
              </a:defRPr>
            </a:lvl3pPr>
            <a:lvl4pPr marL="1615363" indent="-230766" eaLnBrk="0" hangingPunct="0">
              <a:defRPr sz="1400" b="1">
                <a:solidFill>
                  <a:schemeClr val="tx1"/>
                </a:solidFill>
                <a:latin typeface="Arial" charset="0"/>
                <a:ea typeface="ＭＳ Ｐゴシック" charset="0"/>
              </a:defRPr>
            </a:lvl4pPr>
            <a:lvl5pPr marL="2076894" indent="-230766" eaLnBrk="0" hangingPunct="0">
              <a:defRPr sz="1400" b="1">
                <a:solidFill>
                  <a:schemeClr val="tx1"/>
                </a:solidFill>
                <a:latin typeface="Arial" charset="0"/>
                <a:ea typeface="ＭＳ Ｐゴシック" charset="0"/>
              </a:defRPr>
            </a:lvl5pPr>
            <a:lvl6pPr marL="2538427"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99959"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61491"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923024"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eaLnBrk="1" hangingPunct="1">
              <a:defRPr/>
            </a:pPr>
            <a:fld id="{CBF62835-6ABB-1143-B6BC-7B859C5904EF}" type="slidenum">
              <a:rPr lang="en-US" sz="1200" b="0"/>
              <a:pPr eaLnBrk="1" hangingPunct="1">
                <a:defRPr/>
              </a:pPr>
              <a:t>9</a:t>
            </a:fld>
            <a:endParaRPr lang="en-US" sz="1200" b="0" dirty="0"/>
          </a:p>
        </p:txBody>
      </p:sp>
      <p:sp>
        <p:nvSpPr>
          <p:cNvPr id="48131" name="Rectangle 2"/>
          <p:cNvSpPr>
            <a:spLocks noGrp="1" noRot="1" noChangeAspect="1" noChangeArrowheads="1" noTextEdit="1"/>
          </p:cNvSpPr>
          <p:nvPr>
            <p:ph type="sldImg"/>
          </p:nvPr>
        </p:nvSpPr>
        <p:spPr>
          <a:xfrm>
            <a:off x="1338263" y="1162050"/>
            <a:ext cx="4181475" cy="3136900"/>
          </a:xfrm>
          <a:ln/>
        </p:spPr>
      </p:sp>
      <p:sp>
        <p:nvSpPr>
          <p:cNvPr id="481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defTabSz="923065">
              <a:defRPr/>
            </a:pPr>
            <a:endParaRPr lang="en-US" dirty="0">
              <a:cs typeface="+mn-cs"/>
            </a:endParaRPr>
          </a:p>
        </p:txBody>
      </p:sp>
    </p:spTree>
    <p:extLst>
      <p:ext uri="{BB962C8B-B14F-4D97-AF65-F5344CB8AC3E}">
        <p14:creationId xmlns:p14="http://schemas.microsoft.com/office/powerpoint/2010/main" val="320723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400" b="1">
                <a:solidFill>
                  <a:schemeClr val="tx1"/>
                </a:solidFill>
                <a:latin typeface="Arial" charset="0"/>
                <a:ea typeface="ＭＳ Ｐゴシック" charset="0"/>
              </a:defRPr>
            </a:lvl1pPr>
            <a:lvl2pPr marL="749990" indent="-288457" eaLnBrk="0" hangingPunct="0">
              <a:defRPr sz="1400" b="1">
                <a:solidFill>
                  <a:schemeClr val="tx1"/>
                </a:solidFill>
                <a:latin typeface="Arial" charset="0"/>
                <a:ea typeface="ＭＳ Ｐゴシック" charset="0"/>
              </a:defRPr>
            </a:lvl2pPr>
            <a:lvl3pPr marL="1153831" indent="-230766" eaLnBrk="0" hangingPunct="0">
              <a:defRPr sz="1400" b="1">
                <a:solidFill>
                  <a:schemeClr val="tx1"/>
                </a:solidFill>
                <a:latin typeface="Arial" charset="0"/>
                <a:ea typeface="ＭＳ Ｐゴシック" charset="0"/>
              </a:defRPr>
            </a:lvl3pPr>
            <a:lvl4pPr marL="1615363" indent="-230766" eaLnBrk="0" hangingPunct="0">
              <a:defRPr sz="1400" b="1">
                <a:solidFill>
                  <a:schemeClr val="tx1"/>
                </a:solidFill>
                <a:latin typeface="Arial" charset="0"/>
                <a:ea typeface="ＭＳ Ｐゴシック" charset="0"/>
              </a:defRPr>
            </a:lvl4pPr>
            <a:lvl5pPr marL="2076894" indent="-230766" eaLnBrk="0" hangingPunct="0">
              <a:defRPr sz="1400" b="1">
                <a:solidFill>
                  <a:schemeClr val="tx1"/>
                </a:solidFill>
                <a:latin typeface="Arial" charset="0"/>
                <a:ea typeface="ＭＳ Ｐゴシック" charset="0"/>
              </a:defRPr>
            </a:lvl5pPr>
            <a:lvl6pPr marL="2538427"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99959"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61491"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923024"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eaLnBrk="1" hangingPunct="1">
              <a:defRPr/>
            </a:pPr>
            <a:fld id="{447ED7F8-66EB-7E42-B197-25B48DA3A5CB}" type="slidenum">
              <a:rPr lang="en-US" sz="1200" b="0">
                <a:solidFill>
                  <a:prstClr val="black"/>
                </a:solidFill>
              </a:rPr>
              <a:pPr eaLnBrk="1" hangingPunct="1">
                <a:defRPr/>
              </a:pPr>
              <a:t>10</a:t>
            </a:fld>
            <a:endParaRPr lang="en-US" sz="1200" b="0" dirty="0">
              <a:solidFill>
                <a:prstClr val="black"/>
              </a:solidFill>
            </a:endParaRPr>
          </a:p>
        </p:txBody>
      </p:sp>
      <p:sp>
        <p:nvSpPr>
          <p:cNvPr id="37891" name="Rectangle 2"/>
          <p:cNvSpPr>
            <a:spLocks noGrp="1" noRot="1" noChangeAspect="1" noChangeArrowheads="1" noTextEdit="1"/>
          </p:cNvSpPr>
          <p:nvPr>
            <p:ph type="sldImg"/>
          </p:nvPr>
        </p:nvSpPr>
        <p:spPr>
          <a:xfrm>
            <a:off x="1338263" y="1162050"/>
            <a:ext cx="4181475" cy="3136900"/>
          </a:xfrm>
          <a:ln/>
        </p:spPr>
      </p:sp>
      <p:sp>
        <p:nvSpPr>
          <p:cNvPr id="378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016481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400" b="1">
                <a:solidFill>
                  <a:schemeClr val="tx1"/>
                </a:solidFill>
                <a:latin typeface="Arial" charset="0"/>
                <a:ea typeface="ＭＳ Ｐゴシック" charset="0"/>
              </a:defRPr>
            </a:lvl1pPr>
            <a:lvl2pPr marL="749990" indent="-288457" eaLnBrk="0" hangingPunct="0">
              <a:defRPr sz="1400" b="1">
                <a:solidFill>
                  <a:schemeClr val="tx1"/>
                </a:solidFill>
                <a:latin typeface="Arial" charset="0"/>
                <a:ea typeface="ＭＳ Ｐゴシック" charset="0"/>
              </a:defRPr>
            </a:lvl2pPr>
            <a:lvl3pPr marL="1153831" indent="-230766" eaLnBrk="0" hangingPunct="0">
              <a:defRPr sz="1400" b="1">
                <a:solidFill>
                  <a:schemeClr val="tx1"/>
                </a:solidFill>
                <a:latin typeface="Arial" charset="0"/>
                <a:ea typeface="ＭＳ Ｐゴシック" charset="0"/>
              </a:defRPr>
            </a:lvl3pPr>
            <a:lvl4pPr marL="1615363" indent="-230766" eaLnBrk="0" hangingPunct="0">
              <a:defRPr sz="1400" b="1">
                <a:solidFill>
                  <a:schemeClr val="tx1"/>
                </a:solidFill>
                <a:latin typeface="Arial" charset="0"/>
                <a:ea typeface="ＭＳ Ｐゴシック" charset="0"/>
              </a:defRPr>
            </a:lvl4pPr>
            <a:lvl5pPr marL="2076894" indent="-230766" eaLnBrk="0" hangingPunct="0">
              <a:defRPr sz="1400" b="1">
                <a:solidFill>
                  <a:schemeClr val="tx1"/>
                </a:solidFill>
                <a:latin typeface="Arial" charset="0"/>
                <a:ea typeface="ＭＳ Ｐゴシック" charset="0"/>
              </a:defRPr>
            </a:lvl5pPr>
            <a:lvl6pPr marL="2538427"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99959"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61491"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923024"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eaLnBrk="1" hangingPunct="1">
              <a:defRPr/>
            </a:pPr>
            <a:fld id="{447ED7F8-66EB-7E42-B197-25B48DA3A5CB}" type="slidenum">
              <a:rPr lang="en-US" sz="1200" b="0">
                <a:solidFill>
                  <a:prstClr val="black"/>
                </a:solidFill>
              </a:rPr>
              <a:pPr eaLnBrk="1" hangingPunct="1">
                <a:defRPr/>
              </a:pPr>
              <a:t>11</a:t>
            </a:fld>
            <a:endParaRPr lang="en-US" sz="1200" b="0" dirty="0">
              <a:solidFill>
                <a:prstClr val="black"/>
              </a:solidFill>
            </a:endParaRPr>
          </a:p>
        </p:txBody>
      </p:sp>
      <p:sp>
        <p:nvSpPr>
          <p:cNvPr id="37891" name="Rectangle 2"/>
          <p:cNvSpPr>
            <a:spLocks noGrp="1" noRot="1" noChangeAspect="1" noChangeArrowheads="1" noTextEdit="1"/>
          </p:cNvSpPr>
          <p:nvPr>
            <p:ph type="sldImg"/>
          </p:nvPr>
        </p:nvSpPr>
        <p:spPr>
          <a:xfrm>
            <a:off x="1338263" y="1162050"/>
            <a:ext cx="4181475" cy="3136900"/>
          </a:xfrm>
          <a:ln/>
        </p:spPr>
      </p:sp>
      <p:sp>
        <p:nvSpPr>
          <p:cNvPr id="378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13826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5D61D7F-BD78-4E96-9632-1E77A13368B6}"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97214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82"/>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4B713F1-256A-4AD8-8D80-5D97B5A93876}" type="datetime1">
              <a:rPr lang="en-US" smtClean="0"/>
              <a:t>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284734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9"/>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34"/>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3"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8D3E02-B293-4296-BD7D-5110D73596B6}" type="datetime1">
              <a:rPr lang="en-US" smtClean="0">
                <a:solidFill>
                  <a:srgbClr val="D34817">
                    <a:lumMod val="50000"/>
                  </a:srgbClr>
                </a:solidFill>
              </a:rPr>
              <a:t>10/1/2018</a:t>
            </a:fld>
            <a:endParaRPr lang="en-US" dirty="0">
              <a:solidFill>
                <a:srgbClr val="D34817">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34817">
                  <a:lumMod val="50000"/>
                </a:srgbClr>
              </a:solidFill>
            </a:endParaRPr>
          </a:p>
        </p:txBody>
      </p:sp>
      <p:sp>
        <p:nvSpPr>
          <p:cNvPr id="7" name="Slide Number Placeholder 6"/>
          <p:cNvSpPr>
            <a:spLocks noGrp="1"/>
          </p:cNvSpPr>
          <p:nvPr>
            <p:ph type="sldNum" sz="quarter" idx="12"/>
          </p:nvPr>
        </p:nvSpPr>
        <p:spPr/>
        <p:txBody>
          <a:bodyPr/>
          <a:lstStyle/>
          <a:p>
            <a:fld id="{95004732-7F77-4798-8B4F-F0CB3D36C6D3}" type="slidenum">
              <a:rPr lang="en-US" smtClean="0"/>
              <a:pPr/>
              <a:t>‹#›</a:t>
            </a:fld>
            <a:endParaRPr lang="en-US" dirty="0"/>
          </a:p>
        </p:txBody>
      </p:sp>
    </p:spTree>
    <p:extLst>
      <p:ext uri="{BB962C8B-B14F-4D97-AF65-F5344CB8AC3E}">
        <p14:creationId xmlns:p14="http://schemas.microsoft.com/office/powerpoint/2010/main" val="31281430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3"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8D3E02-B293-4296-BD7D-5110D73596B6}" type="datetime1">
              <a:rPr lang="en-US" smtClean="0">
                <a:solidFill>
                  <a:srgbClr val="D34817">
                    <a:lumMod val="50000"/>
                  </a:srgbClr>
                </a:solidFill>
              </a:rPr>
              <a:t>10/1/2018</a:t>
            </a:fld>
            <a:endParaRPr lang="en-US" dirty="0">
              <a:solidFill>
                <a:srgbClr val="D34817">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34817">
                  <a:lumMod val="50000"/>
                </a:srgbClr>
              </a:solidFill>
            </a:endParaRPr>
          </a:p>
        </p:txBody>
      </p:sp>
      <p:sp>
        <p:nvSpPr>
          <p:cNvPr id="7" name="Slide Number Placeholder 6"/>
          <p:cNvSpPr>
            <a:spLocks noGrp="1"/>
          </p:cNvSpPr>
          <p:nvPr>
            <p:ph type="sldNum" sz="quarter" idx="12"/>
          </p:nvPr>
        </p:nvSpPr>
        <p:spPr/>
        <p:txBody>
          <a:bodyPr/>
          <a:lstStyle/>
          <a:p>
            <a:fld id="{95004732-7F77-4798-8B4F-F0CB3D36C6D3}" type="slidenum">
              <a:rPr lang="en-US" smtClean="0"/>
              <a:pPr/>
              <a:t>‹#›</a:t>
            </a:fld>
            <a:endParaRPr lang="en-US" dirty="0"/>
          </a:p>
        </p:txBody>
      </p:sp>
    </p:spTree>
    <p:extLst>
      <p:ext uri="{BB962C8B-B14F-4D97-AF65-F5344CB8AC3E}">
        <p14:creationId xmlns:p14="http://schemas.microsoft.com/office/powerpoint/2010/main" val="19676800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8D3E02-B293-4296-BD7D-5110D73596B6}" type="datetime1">
              <a:rPr lang="en-US" smtClean="0">
                <a:solidFill>
                  <a:srgbClr val="D34817">
                    <a:lumMod val="50000"/>
                  </a:srgbClr>
                </a:solidFill>
              </a:rPr>
              <a:t>10/1/2018</a:t>
            </a:fld>
            <a:endParaRPr lang="en-US" dirty="0">
              <a:solidFill>
                <a:srgbClr val="D34817">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34817">
                  <a:lumMod val="50000"/>
                </a:srgbClr>
              </a:solidFill>
            </a:endParaRPr>
          </a:p>
        </p:txBody>
      </p:sp>
      <p:sp>
        <p:nvSpPr>
          <p:cNvPr id="7" name="Slide Number Placeholder 6"/>
          <p:cNvSpPr>
            <a:spLocks noGrp="1"/>
          </p:cNvSpPr>
          <p:nvPr>
            <p:ph type="sldNum" sz="quarter" idx="12"/>
          </p:nvPr>
        </p:nvSpPr>
        <p:spPr/>
        <p:txBody>
          <a:bodyPr/>
          <a:lstStyle/>
          <a:p>
            <a:fld id="{95004732-7F77-4798-8B4F-F0CB3D36C6D3}" type="slidenum">
              <a:rPr lang="en-US" smtClean="0"/>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26263119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74"/>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3"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8D3E02-B293-4296-BD7D-5110D73596B6}" type="datetime1">
              <a:rPr lang="en-US" smtClean="0">
                <a:solidFill>
                  <a:srgbClr val="D34817">
                    <a:lumMod val="50000"/>
                  </a:srgbClr>
                </a:solidFill>
              </a:rPr>
              <a:t>10/1/2018</a:t>
            </a:fld>
            <a:endParaRPr lang="en-US" dirty="0">
              <a:solidFill>
                <a:srgbClr val="D34817">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34817">
                  <a:lumMod val="50000"/>
                </a:srgbClr>
              </a:solidFill>
            </a:endParaRPr>
          </a:p>
        </p:txBody>
      </p:sp>
      <p:sp>
        <p:nvSpPr>
          <p:cNvPr id="7" name="Slide Number Placeholder 6"/>
          <p:cNvSpPr>
            <a:spLocks noGrp="1"/>
          </p:cNvSpPr>
          <p:nvPr>
            <p:ph type="sldNum" sz="quarter" idx="12"/>
          </p:nvPr>
        </p:nvSpPr>
        <p:spPr/>
        <p:txBody>
          <a:bodyPr/>
          <a:lstStyle/>
          <a:p>
            <a:fld id="{95004732-7F77-4798-8B4F-F0CB3D36C6D3}" type="slidenum">
              <a:rPr lang="en-US" smtClean="0"/>
              <a:pPr/>
              <a:t>‹#›</a:t>
            </a:fld>
            <a:endParaRPr lang="en-US" dirty="0"/>
          </a:p>
        </p:txBody>
      </p:sp>
    </p:spTree>
    <p:extLst>
      <p:ext uri="{BB962C8B-B14F-4D97-AF65-F5344CB8AC3E}">
        <p14:creationId xmlns:p14="http://schemas.microsoft.com/office/powerpoint/2010/main" val="39995037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9"/>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602"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1000"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81"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81"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1C8D3E02-B293-4296-BD7D-5110D73596B6}" type="datetime1">
              <a:rPr lang="en-US" smtClean="0">
                <a:solidFill>
                  <a:srgbClr val="D34817">
                    <a:lumMod val="50000"/>
                  </a:srgbClr>
                </a:solidFill>
              </a:rPr>
              <a:t>10/1/2018</a:t>
            </a:fld>
            <a:endParaRPr lang="en-US" dirty="0">
              <a:solidFill>
                <a:srgbClr val="D34817">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D34817">
                  <a:lumMod val="50000"/>
                </a:srgbClr>
              </a:solidFill>
            </a:endParaRPr>
          </a:p>
        </p:txBody>
      </p:sp>
      <p:sp>
        <p:nvSpPr>
          <p:cNvPr id="5" name="Slide Number Placeholder 4"/>
          <p:cNvSpPr>
            <a:spLocks noGrp="1"/>
          </p:cNvSpPr>
          <p:nvPr>
            <p:ph type="sldNum" sz="quarter" idx="12"/>
          </p:nvPr>
        </p:nvSpPr>
        <p:spPr/>
        <p:txBody>
          <a:bodyPr/>
          <a:lstStyle/>
          <a:p>
            <a:fld id="{95004732-7F77-4798-8B4F-F0CB3D36C6D3}" type="slidenum">
              <a:rPr lang="en-US" smtClean="0"/>
              <a:pPr/>
              <a:t>‹#›</a:t>
            </a:fld>
            <a:endParaRPr lang="en-US" dirty="0"/>
          </a:p>
        </p:txBody>
      </p:sp>
    </p:spTree>
    <p:extLst>
      <p:ext uri="{BB962C8B-B14F-4D97-AF65-F5344CB8AC3E}">
        <p14:creationId xmlns:p14="http://schemas.microsoft.com/office/powerpoint/2010/main" val="9875544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9"/>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74"/>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50"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7" y="4873773"/>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6"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5"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50" y="4873771"/>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1C8D3E02-B293-4296-BD7D-5110D73596B6}" type="datetime1">
              <a:rPr lang="en-US" smtClean="0">
                <a:solidFill>
                  <a:srgbClr val="D34817">
                    <a:lumMod val="50000"/>
                  </a:srgbClr>
                </a:solidFill>
              </a:rPr>
              <a:t>10/1/2018</a:t>
            </a:fld>
            <a:endParaRPr lang="en-US" dirty="0">
              <a:solidFill>
                <a:srgbClr val="D34817">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D34817">
                  <a:lumMod val="50000"/>
                </a:srgbClr>
              </a:solidFill>
            </a:endParaRPr>
          </a:p>
        </p:txBody>
      </p:sp>
      <p:sp>
        <p:nvSpPr>
          <p:cNvPr id="5" name="Slide Number Placeholder 4"/>
          <p:cNvSpPr>
            <a:spLocks noGrp="1"/>
          </p:cNvSpPr>
          <p:nvPr>
            <p:ph type="sldNum" sz="quarter" idx="12"/>
          </p:nvPr>
        </p:nvSpPr>
        <p:spPr/>
        <p:txBody>
          <a:bodyPr/>
          <a:lstStyle/>
          <a:p>
            <a:fld id="{95004732-7F77-4798-8B4F-F0CB3D36C6D3}" type="slidenum">
              <a:rPr lang="en-US" smtClean="0"/>
              <a:pPr/>
              <a:t>‹#›</a:t>
            </a:fld>
            <a:endParaRPr lang="en-US" dirty="0"/>
          </a:p>
        </p:txBody>
      </p:sp>
    </p:spTree>
    <p:extLst>
      <p:ext uri="{BB962C8B-B14F-4D97-AF65-F5344CB8AC3E}">
        <p14:creationId xmlns:p14="http://schemas.microsoft.com/office/powerpoint/2010/main" val="296748177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1AA41-AC93-4C9B-A448-71C2A2CA0211}" type="datetime1">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4248455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CE8AA-1B0D-4062-A8F4-1B05DB6E7BFA}" type="datetime1">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457483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6"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2"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04B713F1-256A-4AD8-8D80-5D97B5A93876}" type="datetime1">
              <a:rPr lang="en-US" smtClean="0"/>
              <a:t>10/1/2018</a:t>
            </a:fld>
            <a:endParaRPr lang="en-US" dirty="0"/>
          </a:p>
        </p:txBody>
      </p:sp>
      <p:sp>
        <p:nvSpPr>
          <p:cNvPr id="21" name="Footer Placeholder 20"/>
          <p:cNvSpPr>
            <a:spLocks noGrp="1"/>
          </p:cNvSpPr>
          <p:nvPr>
            <p:ph type="ftr" sz="quarter" idx="11"/>
          </p:nvPr>
        </p:nvSpPr>
        <p:spPr>
          <a:xfrm>
            <a:off x="1104938" y="5211060"/>
            <a:ext cx="4429125" cy="228600"/>
          </a:xfrm>
        </p:spPr>
        <p:txBody>
          <a:bodyPr/>
          <a:lstStyle>
            <a:lvl1pPr algn="l">
              <a:defRPr sz="900">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4" y="5212080"/>
            <a:ext cx="1583911" cy="228600"/>
          </a:xfrm>
        </p:spPr>
        <p:txBody>
          <a:bodyPr/>
          <a:lstStyle>
            <a:lvl1pPr>
              <a:defRPr>
                <a:solidFill>
                  <a:schemeClr val="tx1">
                    <a:lumMod val="75000"/>
                    <a:lumOff val="25000"/>
                  </a:schemeClr>
                </a:solidFill>
              </a:defRPr>
            </a:lvl1pPr>
          </a:lstStyle>
          <a:p>
            <a:fld id="{95004732-7F77-4798-8B4F-F0CB3D36C6D3}" type="slidenum">
              <a:rPr lang="en-US" smtClean="0"/>
              <a:t>‹#›</a:t>
            </a:fld>
            <a:endParaRPr lang="en-US" dirty="0"/>
          </a:p>
        </p:txBody>
      </p:sp>
    </p:spTree>
    <p:extLst>
      <p:ext uri="{BB962C8B-B14F-4D97-AF65-F5344CB8AC3E}">
        <p14:creationId xmlns:p14="http://schemas.microsoft.com/office/powerpoint/2010/main" val="3271363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E60438-8D62-4B80-8B83-1AD15FDD2C63}" type="datetime1">
              <a:rPr lang="en-US" smtClean="0"/>
              <a:t>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64109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60438-8D62-4B80-8B83-1AD15FDD2C63}" type="datetime1">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723147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6"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E8DFE9E2-9D56-4B15-A229-89E35372B0FC}" type="datetime1">
              <a:rPr lang="en-US" smtClean="0"/>
              <a:t>10/1/2018</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7280256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259E4-C7AE-45A0-82C3-3D9A6DFEDE99}" type="datetime1">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363247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4F315-C905-4BD1-8A78-24DFC2FC3BFD}" type="datetime1">
              <a:rPr lang="en-US" smtClean="0"/>
              <a:t>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380689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BD509B-8556-4BC9-9E39-3A8F46037FAB}" type="datetime1">
              <a:rPr lang="en-US" smtClean="0"/>
              <a:t>10/1/2018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2984545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B0AE-48F4-47ED-BE50-BB3AE6B84530}" type="datetime1">
              <a:rPr lang="en-US" smtClean="0"/>
              <a:t>10/1/2018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490990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2"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7"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2"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8DA97F3-253F-4F33-BC3E-A24A93D507F5}" type="datetime1">
              <a:rPr lang="en-US" smtClean="0"/>
              <a:t>10/1/2018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95004732-7F77-4798-8B4F-F0CB3D36C6D3}" type="slidenum">
              <a:rPr lang="en-US" smtClean="0"/>
              <a:t>‹#›</a:t>
            </a:fld>
            <a:endParaRPr lang="en-U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6234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A0B5728-6A93-43C9-8DBF-913B4D440870}" type="datetime1">
              <a:rPr lang="en-US" smtClean="0"/>
              <a:t>10/1/2018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95004732-7F77-4798-8B4F-F0CB3D36C6D3}" type="slidenum">
              <a:rPr lang="en-US" smtClean="0"/>
              <a:t>‹#›</a:t>
            </a:fld>
            <a:endParaRPr lang="en-US" dirty="0"/>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0506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1AA41-AC93-4C9B-A448-71C2A2CA0211}" type="datetime1">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738264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CE8AA-1B0D-4062-A8F4-1B05DB6E7BFA}" type="datetime1">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436959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4B713F1-256A-4AD8-8D80-5D97B5A93876}" type="datetime1">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18505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DFE9E2-9D56-4B15-A229-89E35372B0FC}" type="datetime1">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22464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60438-8D62-4B80-8B83-1AD15FDD2C63}" type="datetime1">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4221246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2"/>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DFE9E2-9D56-4B15-A229-89E35372B0FC}" type="datetime1">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16931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6259E4-C7AE-45A0-82C3-3D9A6DFEDE99}" type="datetime1">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2849271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44F315-C905-4BD1-8A78-24DFC2FC3BFD}" type="datetime1">
              <a:rPr lang="en-US" smtClean="0"/>
              <a:t>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950230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BD509B-8556-4BC9-9E39-3A8F46037FAB}" type="datetime1">
              <a:rPr lang="en-US" smtClean="0"/>
              <a:t>10/1/2018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783317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B0AE-48F4-47ED-BE50-BB3AE6B84530}" type="datetime1">
              <a:rPr lang="en-US" smtClean="0"/>
              <a:t>10/1/2018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98867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8DA97F3-253F-4F33-BC3E-A24A93D507F5}" type="datetime1">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739071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4"/>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A0B5728-6A93-43C9-8DBF-913B4D440870}" type="datetime1">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44133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1AA41-AC93-4C9B-A448-71C2A2CA0211}" type="datetime1">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700959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CE8AA-1B0D-4062-A8F4-1B05DB6E7BFA}" type="datetime1">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3153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259E4-C7AE-45A0-82C3-3D9A6DFEDE99}" type="datetime1">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8626839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04B713F1-256A-4AD8-8D80-5D97B5A93876}" type="datetime1">
              <a:rPr lang="en-US" smtClean="0">
                <a:solidFill>
                  <a:prstClr val="black"/>
                </a:solidFill>
              </a:rPr>
              <a:pPr/>
              <a:t>10/1/2018</a:t>
            </a:fld>
            <a:endParaRPr lang="en-US" dirty="0">
              <a:solidFill>
                <a:prstClr val="black"/>
              </a:solidFill>
            </a:endParaRP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dirty="0">
              <a:solidFill>
                <a:prstClr val="black">
                  <a:lumMod val="75000"/>
                  <a:lumOff val="25000"/>
                </a:prstClr>
              </a:solidFill>
            </a:endParaRP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95004732-7F77-4798-8B4F-F0CB3D36C6D3}"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88222469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E60438-8D62-4B80-8B83-1AD15FDD2C63}" type="datetime1">
              <a:rPr lang="en-US" smtClean="0">
                <a:solidFill>
                  <a:prstClr val="black">
                    <a:lumMod val="75000"/>
                    <a:lumOff val="25000"/>
                  </a:prstClr>
                </a:solidFill>
              </a:rPr>
              <a:pPr/>
              <a:t>10/1/2018</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95004732-7F77-4798-8B4F-F0CB3D36C6D3}"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487950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E8DFE9E2-9D56-4B15-A229-89E35372B0FC}" type="datetime1">
              <a:rPr lang="en-US" smtClean="0">
                <a:solidFill>
                  <a:prstClr val="black"/>
                </a:solidFill>
              </a:rPr>
              <a:pPr/>
              <a:t>10/1/2018</a:t>
            </a:fld>
            <a:endParaRPr dirty="0">
              <a:solidFill>
                <a:prstClr val="black"/>
              </a:solidFill>
            </a:endParaRPr>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a:xfrm>
            <a:off x="6453378" y="5211060"/>
            <a:ext cx="1584198" cy="228600"/>
          </a:xfrm>
        </p:spPr>
        <p:txBody>
          <a:bodyPr/>
          <a:lstStyle/>
          <a:p>
            <a:fld id="{95004732-7F77-4798-8B4F-F0CB3D36C6D3}"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6239975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259E4-C7AE-45A0-82C3-3D9A6DFEDE99}" type="datetime1">
              <a:rPr lang="en-US" smtClean="0">
                <a:solidFill>
                  <a:prstClr val="black">
                    <a:lumMod val="75000"/>
                    <a:lumOff val="25000"/>
                  </a:prstClr>
                </a:solidFill>
              </a:rPr>
              <a:pPr/>
              <a:t>10/1/2018</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5004732-7F77-4798-8B4F-F0CB3D36C6D3}"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935382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4F315-C905-4BD1-8A78-24DFC2FC3BFD}" type="datetime1">
              <a:rPr lang="en-US" smtClean="0">
                <a:solidFill>
                  <a:prstClr val="black">
                    <a:lumMod val="75000"/>
                    <a:lumOff val="25000"/>
                  </a:prstClr>
                </a:solidFill>
              </a:rPr>
              <a:pPr/>
              <a:t>10/1/2018</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95004732-7F77-4798-8B4F-F0CB3D36C6D3}"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18979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BD509B-8556-4BC9-9E39-3A8F46037FAB}" type="datetime1">
              <a:rPr lang="en-US" smtClean="0">
                <a:solidFill>
                  <a:prstClr val="black">
                    <a:lumMod val="75000"/>
                    <a:lumOff val="25000"/>
                  </a:prstClr>
                </a:solidFill>
              </a:rPr>
              <a:pPr/>
              <a:t>10/1/2018</a:t>
            </a:fld>
            <a:endParaRPr lang="en-US" dirty="0">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95004732-7F77-4798-8B4F-F0CB3D36C6D3}"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6707357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B0AE-48F4-47ED-BE50-BB3AE6B84530}" type="datetime1">
              <a:rPr lang="en-US" smtClean="0">
                <a:solidFill>
                  <a:prstClr val="black">
                    <a:lumMod val="75000"/>
                    <a:lumOff val="25000"/>
                  </a:prstClr>
                </a:solidFill>
              </a:rPr>
              <a:pPr/>
              <a:t>10/1/2018</a:t>
            </a:fld>
            <a:endParaRPr lang="en-US" dirty="0">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95004732-7F77-4798-8B4F-F0CB3D36C6D3}"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7792246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8DA97F3-253F-4F33-BC3E-A24A93D507F5}" type="datetime1">
              <a:rPr lang="en-US" smtClean="0">
                <a:solidFill>
                  <a:prstClr val="black">
                    <a:lumMod val="75000"/>
                    <a:lumOff val="25000"/>
                  </a:prstClr>
                </a:solidFill>
              </a:rPr>
              <a:pPr/>
              <a:t>10/1/2018</a:t>
            </a:fld>
            <a:endParaRPr lang="en-US" dirty="0">
              <a:solidFill>
                <a:prstClr val="black">
                  <a:lumMod val="75000"/>
                  <a:lumOff val="25000"/>
                </a:prstClr>
              </a:solidFill>
            </a:endParaRPr>
          </a:p>
        </p:txBody>
      </p:sp>
      <p:sp>
        <p:nvSpPr>
          <p:cNvPr id="9" name="Footer Placeholder 8"/>
          <p:cNvSpPr>
            <a:spLocks noGrp="1"/>
          </p:cNvSpPr>
          <p:nvPr>
            <p:ph type="ftr" sz="quarter" idx="11"/>
          </p:nvPr>
        </p:nvSpPr>
        <p:spPr/>
        <p:txBody>
          <a:bodyPr/>
          <a:lstStyle>
            <a:lvl1pPr algn="r">
              <a:defRPr/>
            </a:lvl1pPr>
          </a:lstStyle>
          <a:p>
            <a:endParaRPr lang="en-US" dirty="0">
              <a:solidFill>
                <a:prstClr val="black">
                  <a:lumMod val="75000"/>
                  <a:lumOff val="25000"/>
                </a:prstClr>
              </a:solidFill>
            </a:endParaRP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95004732-7F77-4798-8B4F-F0CB3D36C6D3}" type="slidenum">
              <a:rPr lang="en-US" smtClean="0"/>
              <a:pPr/>
              <a:t>‹#›</a:t>
            </a:fld>
            <a:endParaRPr lang="en-U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3630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A0B5728-6A93-43C9-8DBF-913B4D440870}" type="datetime1">
              <a:rPr lang="en-US" smtClean="0"/>
              <a:pPr/>
              <a:t>10/1/2018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95004732-7F77-4798-8B4F-F0CB3D36C6D3}" type="slidenum">
              <a:rPr lang="en-US" smtClean="0"/>
              <a:pPr/>
              <a:t>‹#›</a:t>
            </a:fld>
            <a:endParaRPr lang="en-US" dirty="0"/>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7356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1AA41-AC93-4C9B-A448-71C2A2CA0211}" type="datetime1">
              <a:rPr lang="en-US" smtClean="0">
                <a:solidFill>
                  <a:prstClr val="black">
                    <a:lumMod val="75000"/>
                    <a:lumOff val="25000"/>
                  </a:prstClr>
                </a:solidFill>
              </a:rPr>
              <a:pPr/>
              <a:t>10/1/2018</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5004732-7F77-4798-8B4F-F0CB3D36C6D3}"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53067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2"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2"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4F315-C905-4BD1-8A78-24DFC2FC3BFD}" type="datetime1">
              <a:rPr lang="en-US" smtClean="0"/>
              <a:t>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25060285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CE8AA-1B0D-4062-A8F4-1B05DB6E7BFA}" type="datetime1">
              <a:rPr lang="en-US" smtClean="0">
                <a:solidFill>
                  <a:prstClr val="black">
                    <a:lumMod val="75000"/>
                    <a:lumOff val="25000"/>
                  </a:prstClr>
                </a:solidFill>
              </a:rPr>
              <a:pPr/>
              <a:t>10/1/2018</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5004732-7F77-4798-8B4F-F0CB3D36C6D3}"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975186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4B713F1-256A-4AD8-8D80-5D97B5A93876}"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10/1/2018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5563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60438-8D62-4B80-8B83-1AD15FDD2C63}"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10/1/2018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70204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DFE9E2-9D56-4B15-A229-89E35372B0FC}"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10/1/2018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86845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259E4-C7AE-45A0-82C3-3D9A6DFEDE99}"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10/1/2018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06220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4F315-C905-4BD1-8A78-24DFC2FC3BFD}"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10/1/2018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77946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BD509B-8556-4BC9-9E39-3A8F46037FAB}"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10/1/2018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853273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B0AE-48F4-47ED-BE50-BB3AE6B84530}"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10/1/2018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80212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8DA97F3-253F-4F33-BC3E-A24A93D507F5}"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10/1/2018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451728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A0B5728-6A93-43C9-8DBF-913B4D440870}"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10/1/2018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9503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BD509B-8556-4BC9-9E39-3A8F46037FAB}" type="datetime1">
              <a:rPr lang="en-US" smtClean="0"/>
              <a:t>10/1/2018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0000316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8D3E02-B293-4296-BD7D-5110D73596B6}" type="datetime1">
              <a:rPr lang="en-US" smtClean="0">
                <a:solidFill>
                  <a:srgbClr val="D34817">
                    <a:lumMod val="50000"/>
                  </a:srgbClr>
                </a:solidFill>
              </a:rPr>
              <a:pPr/>
              <a:t>10/1/2018</a:t>
            </a:fld>
            <a:endParaRPr lang="en-US" dirty="0">
              <a:solidFill>
                <a:srgbClr val="D34817">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34817">
                  <a:lumMod val="50000"/>
                </a:srgbClr>
              </a:solidFill>
            </a:endParaRPr>
          </a:p>
        </p:txBody>
      </p:sp>
      <p:sp>
        <p:nvSpPr>
          <p:cNvPr id="7" name="Slide Number Placeholder 6"/>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0304751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8D3E02-B293-4296-BD7D-5110D73596B6}" type="datetime1">
              <a:rPr lang="en-US" smtClean="0">
                <a:solidFill>
                  <a:srgbClr val="D34817">
                    <a:lumMod val="50000"/>
                  </a:srgbClr>
                </a:solidFill>
              </a:rPr>
              <a:pPr/>
              <a:t>10/1/2018</a:t>
            </a:fld>
            <a:endParaRPr lang="en-US" dirty="0">
              <a:solidFill>
                <a:srgbClr val="D34817">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34817">
                  <a:lumMod val="50000"/>
                </a:srgbClr>
              </a:solidFill>
            </a:endParaRPr>
          </a:p>
        </p:txBody>
      </p:sp>
      <p:sp>
        <p:nvSpPr>
          <p:cNvPr id="7" name="Slide Number Placeholder 6"/>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2068568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8D3E02-B293-4296-BD7D-5110D73596B6}" type="datetime1">
              <a:rPr lang="en-US" smtClean="0">
                <a:solidFill>
                  <a:srgbClr val="D34817">
                    <a:lumMod val="50000"/>
                  </a:srgbClr>
                </a:solidFill>
              </a:rPr>
              <a:pPr/>
              <a:t>10/1/2018</a:t>
            </a:fld>
            <a:endParaRPr lang="en-US" dirty="0">
              <a:solidFill>
                <a:srgbClr val="D34817">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34817">
                  <a:lumMod val="50000"/>
                </a:srgbClr>
              </a:solidFill>
            </a:endParaRPr>
          </a:p>
        </p:txBody>
      </p:sp>
      <p:sp>
        <p:nvSpPr>
          <p:cNvPr id="7" name="Slide Number Placeholder 6"/>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prstClr val="white"/>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Tree>
    <p:extLst>
      <p:ext uri="{BB962C8B-B14F-4D97-AF65-F5344CB8AC3E}">
        <p14:creationId xmlns:p14="http://schemas.microsoft.com/office/powerpoint/2010/main" val="2734333182"/>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8D3E02-B293-4296-BD7D-5110D73596B6}" type="datetime1">
              <a:rPr lang="en-US" smtClean="0">
                <a:solidFill>
                  <a:srgbClr val="D34817">
                    <a:lumMod val="50000"/>
                  </a:srgbClr>
                </a:solidFill>
              </a:rPr>
              <a:pPr/>
              <a:t>10/1/2018</a:t>
            </a:fld>
            <a:endParaRPr lang="en-US" dirty="0">
              <a:solidFill>
                <a:srgbClr val="D34817">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34817">
                  <a:lumMod val="50000"/>
                </a:srgbClr>
              </a:solidFill>
            </a:endParaRPr>
          </a:p>
        </p:txBody>
      </p:sp>
      <p:sp>
        <p:nvSpPr>
          <p:cNvPr id="7" name="Slide Number Placeholder 6"/>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47417332"/>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1C8D3E02-B293-4296-BD7D-5110D73596B6}" type="datetime1">
              <a:rPr lang="en-US" smtClean="0">
                <a:solidFill>
                  <a:srgbClr val="D34817">
                    <a:lumMod val="50000"/>
                  </a:srgbClr>
                </a:solidFill>
              </a:rPr>
              <a:pPr/>
              <a:t>10/1/2018</a:t>
            </a:fld>
            <a:endParaRPr lang="en-US" dirty="0">
              <a:solidFill>
                <a:srgbClr val="D34817">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D34817">
                  <a:lumMod val="50000"/>
                </a:srgbClr>
              </a:solidFill>
            </a:endParaRPr>
          </a:p>
        </p:txBody>
      </p:sp>
      <p:sp>
        <p:nvSpPr>
          <p:cNvPr id="5" name="Slide Number Placeholder 4"/>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12374499"/>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1C8D3E02-B293-4296-BD7D-5110D73596B6}" type="datetime1">
              <a:rPr lang="en-US" smtClean="0">
                <a:solidFill>
                  <a:srgbClr val="D34817">
                    <a:lumMod val="50000"/>
                  </a:srgbClr>
                </a:solidFill>
              </a:rPr>
              <a:pPr/>
              <a:t>10/1/2018</a:t>
            </a:fld>
            <a:endParaRPr lang="en-US" dirty="0">
              <a:solidFill>
                <a:srgbClr val="D34817">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D34817">
                  <a:lumMod val="50000"/>
                </a:srgbClr>
              </a:solidFill>
            </a:endParaRPr>
          </a:p>
        </p:txBody>
      </p:sp>
      <p:sp>
        <p:nvSpPr>
          <p:cNvPr id="5" name="Slide Number Placeholder 4"/>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47126564"/>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1AA41-AC93-4C9B-A448-71C2A2CA0211}"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10/1/2018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9475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CE8AA-1B0D-4062-A8F4-1B05DB6E7BFA}"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10/1/2018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126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B0AE-48F4-47ED-BE50-BB3AE6B84530}" type="datetime1">
              <a:rPr lang="en-US" smtClean="0"/>
              <a:t>10/1/2018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99956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34"/>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4"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8DA97F3-253F-4F33-BC3E-A24A93D507F5}" type="datetime1">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66644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4"/>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4"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A0B5728-6A93-43C9-8DBF-913B4D440870}" type="datetime1">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90431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C8D3E02-B293-4296-BD7D-5110D73596B6}" type="datetime1">
              <a:rPr lang="en-US" smtClean="0">
                <a:solidFill>
                  <a:srgbClr val="D34817">
                    <a:lumMod val="50000"/>
                  </a:srgbClr>
                </a:solidFill>
              </a:rPr>
              <a:t>10/1/2018</a:t>
            </a:fld>
            <a:endParaRPr lang="en-US" dirty="0">
              <a:solidFill>
                <a:srgbClr val="D34817">
                  <a:lumMod val="50000"/>
                </a:srgbClr>
              </a:solidFill>
            </a:endParaRPr>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solidFill>
                <a:srgbClr val="D34817">
                  <a:lumMod val="50000"/>
                </a:srgbClr>
              </a:solidFill>
            </a:endParaRPr>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5004732-7F77-4798-8B4F-F0CB3D36C6D3}" type="slidenum">
              <a:rPr lang="en-US" smtClean="0"/>
              <a:pPr/>
              <a:t>‹#›</a:t>
            </a:fld>
            <a:endParaRPr lang="en-US" dirty="0"/>
          </a:p>
        </p:txBody>
      </p:sp>
    </p:spTree>
    <p:extLst>
      <p:ext uri="{BB962C8B-B14F-4D97-AF65-F5344CB8AC3E}">
        <p14:creationId xmlns:p14="http://schemas.microsoft.com/office/powerpoint/2010/main" val="3521875677"/>
      </p:ext>
    </p:extLst>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Lst>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1C8D3E02-B293-4296-BD7D-5110D73596B6}" type="datetime1">
              <a:rPr lang="en-US" smtClean="0">
                <a:solidFill>
                  <a:srgbClr val="D34817">
                    <a:lumMod val="50000"/>
                  </a:srgbClr>
                </a:solidFill>
              </a:rPr>
              <a:t>10/1/2018</a:t>
            </a:fld>
            <a:endParaRPr lang="en-US" dirty="0">
              <a:solidFill>
                <a:srgbClr val="D34817">
                  <a:lumMod val="50000"/>
                </a:srgbClr>
              </a:solidFill>
            </a:endParaRP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dirty="0">
              <a:solidFill>
                <a:srgbClr val="D34817">
                  <a:lumMod val="50000"/>
                </a:srgbClr>
              </a:solidFill>
            </a:endParaRP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5004732-7F77-4798-8B4F-F0CB3D36C6D3}" type="slidenum">
              <a:rPr lang="en-US" smtClean="0"/>
              <a:pPr/>
              <a:t>‹#›</a:t>
            </a:fld>
            <a:endParaRPr lang="en-US" dirty="0"/>
          </a:p>
        </p:txBody>
      </p:sp>
    </p:spTree>
    <p:extLst>
      <p:ext uri="{BB962C8B-B14F-4D97-AF65-F5344CB8AC3E}">
        <p14:creationId xmlns:p14="http://schemas.microsoft.com/office/powerpoint/2010/main" val="4082456128"/>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8D3E02-B293-4296-BD7D-5110D73596B6}" type="datetime1">
              <a:rPr lang="en-US" smtClean="0">
                <a:solidFill>
                  <a:srgbClr val="D34817">
                    <a:lumMod val="50000"/>
                  </a:srgbClr>
                </a:solidFill>
              </a:rPr>
              <a:t>10/1/2018</a:t>
            </a:fld>
            <a:endParaRPr lang="en-US" dirty="0">
              <a:solidFill>
                <a:srgbClr val="D34817">
                  <a:lumMod val="50000"/>
                </a:srgbClr>
              </a:solidFill>
            </a:endParaRPr>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D34817">
                  <a:lumMod val="50000"/>
                </a:srgbClr>
              </a:solidFill>
            </a:endParaRPr>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004732-7F77-4798-8B4F-F0CB3D36C6D3}" type="slidenum">
              <a:rPr lang="en-US" smtClean="0"/>
              <a:pPr/>
              <a:t>‹#›</a:t>
            </a:fld>
            <a:endParaRPr lang="en-US" dirty="0"/>
          </a:p>
        </p:txBody>
      </p:sp>
    </p:spTree>
    <p:extLst>
      <p:ext uri="{BB962C8B-B14F-4D97-AF65-F5344CB8AC3E}">
        <p14:creationId xmlns:p14="http://schemas.microsoft.com/office/powerpoint/2010/main" val="362605331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1C8D3E02-B293-4296-BD7D-5110D73596B6}" type="datetime1">
              <a:rPr lang="en-US" smtClean="0">
                <a:solidFill>
                  <a:srgbClr val="D34817">
                    <a:lumMod val="50000"/>
                  </a:srgbClr>
                </a:solidFill>
              </a:rPr>
              <a:pPr/>
              <a:t>10/1/2018</a:t>
            </a:fld>
            <a:endParaRPr lang="en-US" dirty="0">
              <a:solidFill>
                <a:srgbClr val="D34817">
                  <a:lumMod val="50000"/>
                </a:srgbClr>
              </a:solidFill>
            </a:endParaRP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dirty="0">
              <a:solidFill>
                <a:srgbClr val="D34817">
                  <a:lumMod val="50000"/>
                </a:srgbClr>
              </a:solidFill>
            </a:endParaRP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5004732-7F77-4798-8B4F-F0CB3D36C6D3}"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807980929"/>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C8D3E02-B293-4296-BD7D-5110D73596B6}" type="datetime1">
              <a:rPr lang="en-US" smtClean="0">
                <a:solidFill>
                  <a:srgbClr val="D34817">
                    <a:lumMod val="50000"/>
                  </a:srgbClr>
                </a:solidFill>
              </a:rPr>
              <a:pPr/>
              <a:t>10/1/2018</a:t>
            </a:fld>
            <a:endParaRPr lang="en-US" dirty="0">
              <a:solidFill>
                <a:srgbClr val="D34817">
                  <a:lumMod val="50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solidFill>
                <a:srgbClr val="D34817">
                  <a:lumMod val="50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5004732-7F77-4798-8B4F-F0CB3D36C6D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37993205"/>
      </p:ext>
    </p:extLst>
  </p:cSld>
  <p:clrMap bg1="dk1" tx1="lt1" bg2="dk2"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Lst>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8.xml"/><Relationship Id="rId7" Type="http://schemas.openxmlformats.org/officeDocument/2006/relationships/diagramColors" Target="../diagrams/colors6.xml"/><Relationship Id="rId2" Type="http://schemas.openxmlformats.org/officeDocument/2006/relationships/slideLayout" Target="../slideLayouts/slideLayout24.xml"/><Relationship Id="rId1" Type="http://schemas.openxmlformats.org/officeDocument/2006/relationships/themeOverride" Target="../theme/themeOverride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19.xml"/><Relationship Id="rId7" Type="http://schemas.openxmlformats.org/officeDocument/2006/relationships/diagramQuickStyle" Target="../diagrams/quickStyle7.xml"/><Relationship Id="rId2" Type="http://schemas.openxmlformats.org/officeDocument/2006/relationships/tags" Target="../tags/tag2.xml"/><Relationship Id="rId1" Type="http://schemas.openxmlformats.org/officeDocument/2006/relationships/themeOverride" Target="../theme/themeOverride6.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notesSlide" Target="../notesSlides/notesSlide9.xml"/><Relationship Id="rId9" Type="http://schemas.microsoft.com/office/2007/relationships/diagramDrawing" Target="../diagrams/drawing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9.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JP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0.xml"/><Relationship Id="rId1" Type="http://schemas.openxmlformats.org/officeDocument/2006/relationships/video" Target="https://www.youtube.com/embed/3epkpT-V6c0?rel=0;start=91;end=436"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4.jpg"/><Relationship Id="rId7" Type="http://schemas.openxmlformats.org/officeDocument/2006/relationships/diagramColors" Target="../diagrams/colors11.xml"/><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4.xml"/><Relationship Id="rId1" Type="http://schemas.openxmlformats.org/officeDocument/2006/relationships/video" Target="https://www.youtube.com/embed/tGdUFMrCRh4" TargetMode="Externa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7.png"/><Relationship Id="rId7" Type="http://schemas.openxmlformats.org/officeDocument/2006/relationships/diagramColors" Target="../diagrams/colors13.xml"/><Relationship Id="rId2" Type="http://schemas.openxmlformats.org/officeDocument/2006/relationships/notesSlide" Target="../notesSlides/notesSlide18.xml"/><Relationship Id="rId1" Type="http://schemas.openxmlformats.org/officeDocument/2006/relationships/slideLayout" Target="../slideLayouts/slideLayout4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slideLayout" Target="../slideLayouts/slideLayout41.xml"/><Relationship Id="rId7" Type="http://schemas.openxmlformats.org/officeDocument/2006/relationships/diagramQuickStyle" Target="../diagrams/quickStyle1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18.png"/><Relationship Id="rId4" Type="http://schemas.openxmlformats.org/officeDocument/2006/relationships/notesSlide" Target="../notesSlides/notesSlide19.xml"/><Relationship Id="rId9" Type="http://schemas.microsoft.com/office/2007/relationships/diagramDrawing" Target="../diagrams/drawing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4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4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idph.illinois.gov/OpioidDataDashboard/" TargetMode="External"/><Relationship Id="rId2" Type="http://schemas.openxmlformats.org/officeDocument/2006/relationships/notesSlide" Target="../notesSlides/notesSlide22.xml"/><Relationship Id="rId1" Type="http://schemas.openxmlformats.org/officeDocument/2006/relationships/slideLayout" Target="../slideLayouts/slideLayout43.xml"/><Relationship Id="rId5" Type="http://schemas.openxmlformats.org/officeDocument/2006/relationships/hyperlink" Target="helplineil.org" TargetMode="External"/><Relationship Id="rId4" Type="http://schemas.openxmlformats.org/officeDocument/2006/relationships/hyperlink" Target="http://www.getnaloxonenow.org/"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3epkpT-V6c0" TargetMode="External"/><Relationship Id="rId2" Type="http://schemas.openxmlformats.org/officeDocument/2006/relationships/hyperlink" Target="https://youtu.be/NDVV_M__CSI" TargetMode="External"/><Relationship Id="rId1" Type="http://schemas.openxmlformats.org/officeDocument/2006/relationships/slideLayout" Target="../slideLayouts/slideLayout43.xml"/><Relationship Id="rId6" Type="http://schemas.openxmlformats.org/officeDocument/2006/relationships/hyperlink" Target="https://helplineil.org/" TargetMode="External"/><Relationship Id="rId5" Type="http://schemas.openxmlformats.org/officeDocument/2006/relationships/hyperlink" Target="http://www.dhs.state.il.us/page.aspx?item=93880" TargetMode="External"/><Relationship Id="rId4" Type="http://schemas.openxmlformats.org/officeDocument/2006/relationships/hyperlink" Target="https://youtu.be/tGdUFMrCRh4"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surveymonkey.com/r/NaloxoneTrainingQuiz" TargetMode="Externa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9.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9.xml"/><Relationship Id="rId1" Type="http://schemas.openxmlformats.org/officeDocument/2006/relationships/video" Target="https://www.youtube.com/embed/NDVV_M__CSI" TargetMode="Externa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5.xml"/><Relationship Id="rId7" Type="http://schemas.openxmlformats.org/officeDocument/2006/relationships/diagramQuickStyle" Target="../diagrams/quickStyle3.xml"/><Relationship Id="rId2" Type="http://schemas.openxmlformats.org/officeDocument/2006/relationships/slideLayout" Target="../slideLayouts/slideLayout21.xml"/><Relationship Id="rId1" Type="http://schemas.openxmlformats.org/officeDocument/2006/relationships/themeOverride" Target="../theme/themeOverride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jp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1.xml"/><Relationship Id="rId1" Type="http://schemas.openxmlformats.org/officeDocument/2006/relationships/themeOverride" Target="../theme/themeOverride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F2F6-8703-4E17-BB37-AA3487C3B427}"/>
              </a:ext>
            </a:extLst>
          </p:cNvPr>
          <p:cNvSpPr>
            <a:spLocks noGrp="1"/>
          </p:cNvSpPr>
          <p:nvPr>
            <p:ph type="title"/>
          </p:nvPr>
        </p:nvSpPr>
        <p:spPr/>
        <p:txBody>
          <a:bodyPr/>
          <a:lstStyle/>
          <a:p>
            <a:r>
              <a:rPr lang="en-US" dirty="0"/>
              <a:t>Please note…</a:t>
            </a:r>
          </a:p>
        </p:txBody>
      </p:sp>
      <p:sp>
        <p:nvSpPr>
          <p:cNvPr id="3" name="Content Placeholder 2">
            <a:extLst>
              <a:ext uri="{FF2B5EF4-FFF2-40B4-BE49-F238E27FC236}">
                <a16:creationId xmlns:a16="http://schemas.microsoft.com/office/drawing/2014/main" id="{F6558C35-145D-4D1B-B57A-17991DE3A423}"/>
              </a:ext>
            </a:extLst>
          </p:cNvPr>
          <p:cNvSpPr>
            <a:spLocks noGrp="1"/>
          </p:cNvSpPr>
          <p:nvPr>
            <p:ph idx="1"/>
          </p:nvPr>
        </p:nvSpPr>
        <p:spPr/>
        <p:txBody>
          <a:bodyPr/>
          <a:lstStyle/>
          <a:p>
            <a:r>
              <a:rPr lang="en-US" dirty="0">
                <a:latin typeface="Corbel" panose="020B0503020204020204" pitchFamily="34" charset="0"/>
              </a:rPr>
              <a:t>This is an interactive training and is best viewed as a slide show presentation.</a:t>
            </a:r>
          </a:p>
          <a:p>
            <a:r>
              <a:rPr lang="en-US" dirty="0">
                <a:latin typeface="Corbel" panose="020B0503020204020204" pitchFamily="34" charset="0"/>
              </a:rPr>
              <a:t> To enable presentation mode, click the slide show button at the bottom right or top left corners of the screen.</a:t>
            </a:r>
          </a:p>
          <a:p>
            <a:r>
              <a:rPr lang="en-US" dirty="0">
                <a:latin typeface="Corbel" panose="020B0503020204020204" pitchFamily="34" charset="0"/>
              </a:rPr>
              <a:t>Once you are done viewing each slide, use the arrow keys to advance to the next slide or return to review the previous slide. </a:t>
            </a:r>
          </a:p>
          <a:p>
            <a:r>
              <a:rPr lang="en-US" dirty="0">
                <a:latin typeface="Corbel" panose="020B0503020204020204" pitchFamily="34" charset="0"/>
              </a:rPr>
              <a:t>If prompted by PowerPoint, be sure to enable content and enable editing.</a:t>
            </a:r>
          </a:p>
          <a:p>
            <a:r>
              <a:rPr lang="en-US" dirty="0">
                <a:latin typeface="Corbel" panose="020B0503020204020204" pitchFamily="34" charset="0"/>
              </a:rPr>
              <a:t>Content and sound will play automatically. Videos will need to be started by clicking the play button on the video. </a:t>
            </a:r>
          </a:p>
          <a:p>
            <a:r>
              <a:rPr lang="en-US" dirty="0">
                <a:latin typeface="Corbel" panose="020B0503020204020204" pitchFamily="34" charset="0"/>
              </a:rPr>
              <a:t>There will be a short quiz at the end of the presentation.</a:t>
            </a:r>
          </a:p>
          <a:p>
            <a:pPr marL="0" indent="0">
              <a:buNone/>
            </a:pPr>
            <a:endParaRPr lang="en-US" dirty="0"/>
          </a:p>
        </p:txBody>
      </p:sp>
    </p:spTree>
    <p:extLst>
      <p:ext uri="{BB962C8B-B14F-4D97-AF65-F5344CB8AC3E}">
        <p14:creationId xmlns:p14="http://schemas.microsoft.com/office/powerpoint/2010/main" val="202947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4334420"/>
              </p:ext>
            </p:extLst>
          </p:nvPr>
        </p:nvGraphicFramePr>
        <p:xfrm>
          <a:off x="576775" y="1744395"/>
          <a:ext cx="7793501" cy="4473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516410" y="473918"/>
            <a:ext cx="7680960" cy="1371600"/>
          </a:xfrm>
        </p:spPr>
        <p:txBody>
          <a:bodyPr/>
          <a:lstStyle/>
          <a:p>
            <a:pPr algn="ctr"/>
            <a:r>
              <a:rPr lang="en-US" dirty="0"/>
              <a:t>HOW OVERDOSE WORKS</a:t>
            </a:r>
          </a:p>
        </p:txBody>
      </p:sp>
    </p:spTree>
    <p:extLst>
      <p:ext uri="{BB962C8B-B14F-4D97-AF65-F5344CB8AC3E}">
        <p14:creationId xmlns:p14="http://schemas.microsoft.com/office/powerpoint/2010/main" val="2790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500"/>
                                  </p:stCondLst>
                                  <p:childTnLst>
                                    <p:set>
                                      <p:cBhvr>
                                        <p:cTn id="6" dur="1" fill="hold">
                                          <p:stCondLst>
                                            <p:cond delay="0"/>
                                          </p:stCondLst>
                                        </p:cTn>
                                        <p:tgtEl>
                                          <p:spTgt spid="6">
                                            <p:graphicEl>
                                              <a:dgm id="{B1CE7B19-0AC4-486A-8A30-3A2C73F7E222}"/>
                                            </p:graphicEl>
                                          </p:spTgt>
                                        </p:tgtEl>
                                        <p:attrNameLst>
                                          <p:attrName>style.visibility</p:attrName>
                                        </p:attrNameLst>
                                      </p:cBhvr>
                                      <p:to>
                                        <p:strVal val="visible"/>
                                      </p:to>
                                    </p:set>
                                    <p:anim calcmode="lin" valueType="num">
                                      <p:cBhvr additive="base">
                                        <p:cTn id="7" dur="1000" fill="hold"/>
                                        <p:tgtEl>
                                          <p:spTgt spid="6">
                                            <p:graphicEl>
                                              <a:dgm id="{B1CE7B19-0AC4-486A-8A30-3A2C73F7E222}"/>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graphicEl>
                                              <a:dgm id="{B1CE7B19-0AC4-486A-8A30-3A2C73F7E22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6000"/>
                                  </p:stCondLst>
                                  <p:childTnLst>
                                    <p:set>
                                      <p:cBhvr>
                                        <p:cTn id="10" dur="1" fill="hold">
                                          <p:stCondLst>
                                            <p:cond delay="0"/>
                                          </p:stCondLst>
                                        </p:cTn>
                                        <p:tgtEl>
                                          <p:spTgt spid="6">
                                            <p:graphicEl>
                                              <a:dgm id="{C0ACFCE1-CC9C-4C9A-AA7E-6A75861A1493}"/>
                                            </p:graphicEl>
                                          </p:spTgt>
                                        </p:tgtEl>
                                        <p:attrNameLst>
                                          <p:attrName>style.visibility</p:attrName>
                                        </p:attrNameLst>
                                      </p:cBhvr>
                                      <p:to>
                                        <p:strVal val="visible"/>
                                      </p:to>
                                    </p:set>
                                    <p:anim calcmode="lin" valueType="num">
                                      <p:cBhvr additive="base">
                                        <p:cTn id="11" dur="1000" fill="hold"/>
                                        <p:tgtEl>
                                          <p:spTgt spid="6">
                                            <p:graphicEl>
                                              <a:dgm id="{C0ACFCE1-CC9C-4C9A-AA7E-6A75861A1493}"/>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
                                            <p:graphicEl>
                                              <a:dgm id="{C0ACFCE1-CC9C-4C9A-AA7E-6A75861A1493}"/>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0"/>
                                  </p:stCondLst>
                                  <p:childTnLst>
                                    <p:set>
                                      <p:cBhvr>
                                        <p:cTn id="14" dur="1" fill="hold">
                                          <p:stCondLst>
                                            <p:cond delay="0"/>
                                          </p:stCondLst>
                                        </p:cTn>
                                        <p:tgtEl>
                                          <p:spTgt spid="6">
                                            <p:graphicEl>
                                              <a:dgm id="{26A0BCCA-B0EF-4074-B1CC-2FBB36112840}"/>
                                            </p:graphicEl>
                                          </p:spTgt>
                                        </p:tgtEl>
                                        <p:attrNameLst>
                                          <p:attrName>style.visibility</p:attrName>
                                        </p:attrNameLst>
                                      </p:cBhvr>
                                      <p:to>
                                        <p:strVal val="visible"/>
                                      </p:to>
                                    </p:set>
                                    <p:anim calcmode="lin" valueType="num">
                                      <p:cBhvr additive="base">
                                        <p:cTn id="15" dur="1000" fill="hold"/>
                                        <p:tgtEl>
                                          <p:spTgt spid="6">
                                            <p:graphicEl>
                                              <a:dgm id="{26A0BCCA-B0EF-4074-B1CC-2FBB36112840}"/>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graphicEl>
                                              <a:dgm id="{26A0BCCA-B0EF-4074-B1CC-2FBB36112840}"/>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7500"/>
                                  </p:stCondLst>
                                  <p:childTnLst>
                                    <p:set>
                                      <p:cBhvr>
                                        <p:cTn id="18" dur="1" fill="hold">
                                          <p:stCondLst>
                                            <p:cond delay="0"/>
                                          </p:stCondLst>
                                        </p:cTn>
                                        <p:tgtEl>
                                          <p:spTgt spid="6">
                                            <p:graphicEl>
                                              <a:dgm id="{9905D0EF-8846-4FC7-8CF0-974DE36603B0}"/>
                                            </p:graphicEl>
                                          </p:spTgt>
                                        </p:tgtEl>
                                        <p:attrNameLst>
                                          <p:attrName>style.visibility</p:attrName>
                                        </p:attrNameLst>
                                      </p:cBhvr>
                                      <p:to>
                                        <p:strVal val="visible"/>
                                      </p:to>
                                    </p:set>
                                    <p:anim calcmode="lin" valueType="num">
                                      <p:cBhvr additive="base">
                                        <p:cTn id="19" dur="1000" fill="hold"/>
                                        <p:tgtEl>
                                          <p:spTgt spid="6">
                                            <p:graphicEl>
                                              <a:dgm id="{9905D0EF-8846-4FC7-8CF0-974DE36603B0}"/>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graphicEl>
                                              <a:dgm id="{9905D0EF-8846-4FC7-8CF0-974DE36603B0}"/>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7700"/>
                                  </p:stCondLst>
                                  <p:childTnLst>
                                    <p:set>
                                      <p:cBhvr>
                                        <p:cTn id="22" dur="1" fill="hold">
                                          <p:stCondLst>
                                            <p:cond delay="0"/>
                                          </p:stCondLst>
                                        </p:cTn>
                                        <p:tgtEl>
                                          <p:spTgt spid="6">
                                            <p:graphicEl>
                                              <a:dgm id="{4EFEF7D2-E68D-42C0-B55B-115FC6B06598}"/>
                                            </p:graphicEl>
                                          </p:spTgt>
                                        </p:tgtEl>
                                        <p:attrNameLst>
                                          <p:attrName>style.visibility</p:attrName>
                                        </p:attrNameLst>
                                      </p:cBhvr>
                                      <p:to>
                                        <p:strVal val="visible"/>
                                      </p:to>
                                    </p:set>
                                    <p:anim calcmode="lin" valueType="num">
                                      <p:cBhvr additive="base">
                                        <p:cTn id="23" dur="1000" fill="hold"/>
                                        <p:tgtEl>
                                          <p:spTgt spid="6">
                                            <p:graphicEl>
                                              <a:dgm id="{4EFEF7D2-E68D-42C0-B55B-115FC6B06598}"/>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graphicEl>
                                              <a:dgm id="{4EFEF7D2-E68D-42C0-B55B-115FC6B06598}"/>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1000"/>
                                  </p:stCondLst>
                                  <p:childTnLst>
                                    <p:set>
                                      <p:cBhvr>
                                        <p:cTn id="26" dur="1" fill="hold">
                                          <p:stCondLst>
                                            <p:cond delay="0"/>
                                          </p:stCondLst>
                                        </p:cTn>
                                        <p:tgtEl>
                                          <p:spTgt spid="6">
                                            <p:graphicEl>
                                              <a:dgm id="{5EF58B2C-037B-4E42-85AD-B943BB43FF84}"/>
                                            </p:graphicEl>
                                          </p:spTgt>
                                        </p:tgtEl>
                                        <p:attrNameLst>
                                          <p:attrName>style.visibility</p:attrName>
                                        </p:attrNameLst>
                                      </p:cBhvr>
                                      <p:to>
                                        <p:strVal val="visible"/>
                                      </p:to>
                                    </p:set>
                                    <p:anim calcmode="lin" valueType="num">
                                      <p:cBhvr additive="base">
                                        <p:cTn id="27" dur="1000" fill="hold"/>
                                        <p:tgtEl>
                                          <p:spTgt spid="6">
                                            <p:graphicEl>
                                              <a:dgm id="{5EF58B2C-037B-4E42-85AD-B943BB43FF84}"/>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graphicEl>
                                              <a:dgm id="{5EF58B2C-037B-4E42-85AD-B943BB43FF84}"/>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1000"/>
                                  </p:stCondLst>
                                  <p:childTnLst>
                                    <p:set>
                                      <p:cBhvr>
                                        <p:cTn id="30" dur="1" fill="hold">
                                          <p:stCondLst>
                                            <p:cond delay="0"/>
                                          </p:stCondLst>
                                        </p:cTn>
                                        <p:tgtEl>
                                          <p:spTgt spid="6">
                                            <p:graphicEl>
                                              <a:dgm id="{63A0DE4E-7B54-4875-8F22-2CA916C10841}"/>
                                            </p:graphicEl>
                                          </p:spTgt>
                                        </p:tgtEl>
                                        <p:attrNameLst>
                                          <p:attrName>style.visibility</p:attrName>
                                        </p:attrNameLst>
                                      </p:cBhvr>
                                      <p:to>
                                        <p:strVal val="visible"/>
                                      </p:to>
                                    </p:set>
                                    <p:anim calcmode="lin" valueType="num">
                                      <p:cBhvr additive="base">
                                        <p:cTn id="31" dur="1000" fill="hold"/>
                                        <p:tgtEl>
                                          <p:spTgt spid="6">
                                            <p:graphicEl>
                                              <a:dgm id="{63A0DE4E-7B54-4875-8F22-2CA916C10841}"/>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
                                            <p:graphicEl>
                                              <a:dgm id="{63A0DE4E-7B54-4875-8F22-2CA916C10841}"/>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2500"/>
                                  </p:stCondLst>
                                  <p:childTnLst>
                                    <p:set>
                                      <p:cBhvr>
                                        <p:cTn id="34" dur="1" fill="hold">
                                          <p:stCondLst>
                                            <p:cond delay="0"/>
                                          </p:stCondLst>
                                        </p:cTn>
                                        <p:tgtEl>
                                          <p:spTgt spid="6">
                                            <p:graphicEl>
                                              <a:dgm id="{A63D850D-D6A6-4F75-B5AB-FAC773C0D0E5}"/>
                                            </p:graphicEl>
                                          </p:spTgt>
                                        </p:tgtEl>
                                        <p:attrNameLst>
                                          <p:attrName>style.visibility</p:attrName>
                                        </p:attrNameLst>
                                      </p:cBhvr>
                                      <p:to>
                                        <p:strVal val="visible"/>
                                      </p:to>
                                    </p:set>
                                    <p:anim calcmode="lin" valueType="num">
                                      <p:cBhvr additive="base">
                                        <p:cTn id="35" dur="1000" fill="hold"/>
                                        <p:tgtEl>
                                          <p:spTgt spid="6">
                                            <p:graphicEl>
                                              <a:dgm id="{A63D850D-D6A6-4F75-B5AB-FAC773C0D0E5}"/>
                                            </p:graphicEl>
                                          </p:spTgt>
                                        </p:tgtEl>
                                        <p:attrNameLst>
                                          <p:attrName>ppt_x</p:attrName>
                                        </p:attrNameLst>
                                      </p:cBhvr>
                                      <p:tavLst>
                                        <p:tav tm="0">
                                          <p:val>
                                            <p:strVal val="#ppt_x"/>
                                          </p:val>
                                        </p:tav>
                                        <p:tav tm="100000">
                                          <p:val>
                                            <p:strVal val="#ppt_x"/>
                                          </p:val>
                                        </p:tav>
                                      </p:tavLst>
                                    </p:anim>
                                    <p:anim calcmode="lin" valueType="num">
                                      <p:cBhvr additive="base">
                                        <p:cTn id="36" dur="1000" fill="hold"/>
                                        <p:tgtEl>
                                          <p:spTgt spid="6">
                                            <p:graphicEl>
                                              <a:dgm id="{A63D850D-D6A6-4F75-B5AB-FAC773C0D0E5}"/>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2500"/>
                                  </p:stCondLst>
                                  <p:childTnLst>
                                    <p:set>
                                      <p:cBhvr>
                                        <p:cTn id="38" dur="1" fill="hold">
                                          <p:stCondLst>
                                            <p:cond delay="0"/>
                                          </p:stCondLst>
                                        </p:cTn>
                                        <p:tgtEl>
                                          <p:spTgt spid="6">
                                            <p:graphicEl>
                                              <a:dgm id="{1B0D4CE3-154A-4D89-9B43-512F628AEB40}"/>
                                            </p:graphicEl>
                                          </p:spTgt>
                                        </p:tgtEl>
                                        <p:attrNameLst>
                                          <p:attrName>style.visibility</p:attrName>
                                        </p:attrNameLst>
                                      </p:cBhvr>
                                      <p:to>
                                        <p:strVal val="visible"/>
                                      </p:to>
                                    </p:set>
                                    <p:anim calcmode="lin" valueType="num">
                                      <p:cBhvr additive="base">
                                        <p:cTn id="39" dur="1000" fill="hold"/>
                                        <p:tgtEl>
                                          <p:spTgt spid="6">
                                            <p:graphicEl>
                                              <a:dgm id="{1B0D4CE3-154A-4D89-9B43-512F628AEB40}"/>
                                            </p:graphicEl>
                                          </p:spTgt>
                                        </p:tgtEl>
                                        <p:attrNameLst>
                                          <p:attrName>ppt_x</p:attrName>
                                        </p:attrNameLst>
                                      </p:cBhvr>
                                      <p:tavLst>
                                        <p:tav tm="0">
                                          <p:val>
                                            <p:strVal val="#ppt_x"/>
                                          </p:val>
                                        </p:tav>
                                        <p:tav tm="100000">
                                          <p:val>
                                            <p:strVal val="#ppt_x"/>
                                          </p:val>
                                        </p:tav>
                                      </p:tavLst>
                                    </p:anim>
                                    <p:anim calcmode="lin" valueType="num">
                                      <p:cBhvr additive="base">
                                        <p:cTn id="40" dur="1000" fill="hold"/>
                                        <p:tgtEl>
                                          <p:spTgt spid="6">
                                            <p:graphicEl>
                                              <a:dgm id="{1B0D4CE3-154A-4D89-9B43-512F628AEB4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76739" y="582159"/>
            <a:ext cx="8691239" cy="890588"/>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lIns="91440" tIns="45720" rIns="91440" bIns="45720" rtlCol="0" anchor="ctr">
            <a:normAutofit fontScale="90000"/>
          </a:bodyPr>
          <a:lstStyle/>
          <a:p>
            <a:pPr>
              <a:defRPr/>
            </a:pPr>
            <a:r>
              <a:rPr lang="en-US" b="1" dirty="0">
                <a:solidFill>
                  <a:srgbClr val="002060"/>
                </a:solidFill>
                <a:latin typeface="+mn-lt"/>
              </a:rPr>
              <a:t>WHAT INCREASES RISK OF OVERDOSE?</a:t>
            </a:r>
          </a:p>
        </p:txBody>
      </p:sp>
      <p:graphicFrame>
        <p:nvGraphicFramePr>
          <p:cNvPr id="2" name="Diagram 1"/>
          <p:cNvGraphicFramePr/>
          <p:nvPr>
            <p:extLst>
              <p:ext uri="{D42A27DB-BD31-4B8C-83A1-F6EECF244321}">
                <p14:modId xmlns:p14="http://schemas.microsoft.com/office/powerpoint/2010/main" val="2261105890"/>
              </p:ext>
            </p:extLst>
          </p:nvPr>
        </p:nvGraphicFramePr>
        <p:xfrm>
          <a:off x="176022" y="1154097"/>
          <a:ext cx="8791956" cy="5530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17728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graphicEl>
                                              <a:dgm id="{B5A28523-4EB0-4609-9832-26D575D8F031}"/>
                                            </p:graphicEl>
                                          </p:spTgt>
                                        </p:tgtEl>
                                        <p:attrNameLst>
                                          <p:attrName>style.visibility</p:attrName>
                                        </p:attrNameLst>
                                      </p:cBhvr>
                                      <p:to>
                                        <p:strVal val="visible"/>
                                      </p:to>
                                    </p:set>
                                    <p:anim calcmode="lin" valueType="num">
                                      <p:cBhvr additive="base">
                                        <p:cTn id="7" dur="1000" fill="hold"/>
                                        <p:tgtEl>
                                          <p:spTgt spid="2">
                                            <p:graphicEl>
                                              <a:dgm id="{B5A28523-4EB0-4609-9832-26D575D8F031}"/>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graphicEl>
                                              <a:dgm id="{B5A28523-4EB0-4609-9832-26D575D8F031}"/>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DA8CB1EB-942D-4F94-8198-BD88EDCC827F}"/>
                                            </p:graphicEl>
                                          </p:spTgt>
                                        </p:tgtEl>
                                        <p:attrNameLst>
                                          <p:attrName>style.visibility</p:attrName>
                                        </p:attrNameLst>
                                      </p:cBhvr>
                                      <p:to>
                                        <p:strVal val="visible"/>
                                      </p:to>
                                    </p:set>
                                    <p:anim calcmode="lin" valueType="num">
                                      <p:cBhvr additive="base">
                                        <p:cTn id="11" dur="1000" fill="hold"/>
                                        <p:tgtEl>
                                          <p:spTgt spid="2">
                                            <p:graphicEl>
                                              <a:dgm id="{DA8CB1EB-942D-4F94-8198-BD88EDCC827F}"/>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graphicEl>
                                              <a:dgm id="{DA8CB1EB-942D-4F94-8198-BD88EDCC827F}"/>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graphicEl>
                                              <a:dgm id="{D6E3B8D6-B69B-4723-885C-B90FC0BC23D2}"/>
                                            </p:graphicEl>
                                          </p:spTgt>
                                        </p:tgtEl>
                                        <p:attrNameLst>
                                          <p:attrName>style.visibility</p:attrName>
                                        </p:attrNameLst>
                                      </p:cBhvr>
                                      <p:to>
                                        <p:strVal val="visible"/>
                                      </p:to>
                                    </p:set>
                                    <p:anim calcmode="lin" valueType="num">
                                      <p:cBhvr additive="base">
                                        <p:cTn id="15" dur="1000" fill="hold"/>
                                        <p:tgtEl>
                                          <p:spTgt spid="2">
                                            <p:graphicEl>
                                              <a:dgm id="{D6E3B8D6-B69B-4723-885C-B90FC0BC23D2}"/>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
                                            <p:graphicEl>
                                              <a:dgm id="{D6E3B8D6-B69B-4723-885C-B90FC0BC23D2}"/>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graphicEl>
                                              <a:dgm id="{6B5B735D-57A7-42F2-A5C6-DF93B9766CAA}"/>
                                            </p:graphicEl>
                                          </p:spTgt>
                                        </p:tgtEl>
                                        <p:attrNameLst>
                                          <p:attrName>style.visibility</p:attrName>
                                        </p:attrNameLst>
                                      </p:cBhvr>
                                      <p:to>
                                        <p:strVal val="visible"/>
                                      </p:to>
                                    </p:set>
                                    <p:anim calcmode="lin" valueType="num">
                                      <p:cBhvr additive="base">
                                        <p:cTn id="19" dur="1000" fill="hold"/>
                                        <p:tgtEl>
                                          <p:spTgt spid="2">
                                            <p:graphicEl>
                                              <a:dgm id="{6B5B735D-57A7-42F2-A5C6-DF93B9766CAA}"/>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graphicEl>
                                              <a:dgm id="{6B5B735D-57A7-42F2-A5C6-DF93B9766CAA}"/>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graphicEl>
                                              <a:dgm id="{586AAB6E-D5DE-43CA-8FB3-7FA3F9909FC8}"/>
                                            </p:graphicEl>
                                          </p:spTgt>
                                        </p:tgtEl>
                                        <p:attrNameLst>
                                          <p:attrName>style.visibility</p:attrName>
                                        </p:attrNameLst>
                                      </p:cBhvr>
                                      <p:to>
                                        <p:strVal val="visible"/>
                                      </p:to>
                                    </p:set>
                                    <p:anim calcmode="lin" valueType="num">
                                      <p:cBhvr additive="base">
                                        <p:cTn id="23" dur="1000" fill="hold"/>
                                        <p:tgtEl>
                                          <p:spTgt spid="2">
                                            <p:graphicEl>
                                              <a:dgm id="{586AAB6E-D5DE-43CA-8FB3-7FA3F9909FC8}"/>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
                                            <p:graphicEl>
                                              <a:dgm id="{586AAB6E-D5DE-43CA-8FB3-7FA3F9909FC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05D9693-D985-48BB-B1BA-BACDE6BCDD6D}"/>
              </a:ext>
            </a:extLst>
          </p:cNvPr>
          <p:cNvSpPr/>
          <p:nvPr/>
        </p:nvSpPr>
        <p:spPr>
          <a:xfrm>
            <a:off x="518249" y="379833"/>
            <a:ext cx="8392041" cy="646331"/>
          </a:xfrm>
          <a:prstGeom prst="rect">
            <a:avLst/>
          </a:prstGeom>
        </p:spPr>
        <p:txBody>
          <a:bodyPr wrap="none">
            <a:spAutoFit/>
          </a:bodyPr>
          <a:lstStyle/>
          <a:p>
            <a:pPr defTabSz="914400"/>
            <a:r>
              <a:rPr lang="en-US" sz="3600" b="1" dirty="0">
                <a:solidFill>
                  <a:srgbClr val="343738"/>
                </a:solidFill>
                <a:latin typeface="Century Gothic" panose="020B0502020202020204" pitchFamily="34" charset="0"/>
                <a:ea typeface="Batang" panose="02030600000101010101" pitchFamily="18" charset="-127"/>
              </a:rPr>
              <a:t>WAYS TO PREVENT OVERDOSE DEATH</a:t>
            </a:r>
          </a:p>
        </p:txBody>
      </p:sp>
      <p:graphicFrame>
        <p:nvGraphicFramePr>
          <p:cNvPr id="6" name="Diagram 5">
            <a:extLst>
              <a:ext uri="{FF2B5EF4-FFF2-40B4-BE49-F238E27FC236}">
                <a16:creationId xmlns:a16="http://schemas.microsoft.com/office/drawing/2014/main" id="{C2F8E7B7-4EC0-4C8B-9CA5-9C240C5E982F}"/>
              </a:ext>
            </a:extLst>
          </p:cNvPr>
          <p:cNvGraphicFramePr/>
          <p:nvPr>
            <p:extLst>
              <p:ext uri="{D42A27DB-BD31-4B8C-83A1-F6EECF244321}">
                <p14:modId xmlns:p14="http://schemas.microsoft.com/office/powerpoint/2010/main" val="332095124"/>
              </p:ext>
            </p:extLst>
          </p:nvPr>
        </p:nvGraphicFramePr>
        <p:xfrm>
          <a:off x="799603" y="1448973"/>
          <a:ext cx="7317455" cy="49940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2"/>
    </p:custDataLst>
    <p:extLst>
      <p:ext uri="{BB962C8B-B14F-4D97-AF65-F5344CB8AC3E}">
        <p14:creationId xmlns:p14="http://schemas.microsoft.com/office/powerpoint/2010/main" val="30000793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graphicEl>
                                              <a:dgm id="{1DFF4219-2E48-475E-80A6-5EC4F7C6565A}"/>
                                            </p:graphicEl>
                                          </p:spTgt>
                                        </p:tgtEl>
                                        <p:attrNameLst>
                                          <p:attrName>style.visibility</p:attrName>
                                        </p:attrNameLst>
                                      </p:cBhvr>
                                      <p:to>
                                        <p:strVal val="visible"/>
                                      </p:to>
                                    </p:set>
                                    <p:animEffect transition="in" filter="fade">
                                      <p:cBhvr>
                                        <p:cTn id="7" dur="1000"/>
                                        <p:tgtEl>
                                          <p:spTgt spid="6">
                                            <p:graphicEl>
                                              <a:dgm id="{1DFF4219-2E48-475E-80A6-5EC4F7C6565A}"/>
                                            </p:graphicEl>
                                          </p:spTgt>
                                        </p:tgtEl>
                                      </p:cBhvr>
                                    </p:animEffect>
                                    <p:anim calcmode="lin" valueType="num">
                                      <p:cBhvr>
                                        <p:cTn id="8" dur="1000" fill="hold"/>
                                        <p:tgtEl>
                                          <p:spTgt spid="6">
                                            <p:graphicEl>
                                              <a:dgm id="{1DFF4219-2E48-475E-80A6-5EC4F7C6565A}"/>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1DFF4219-2E48-475E-80A6-5EC4F7C6565A}"/>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B446811A-2678-445D-A888-AF188E920281}"/>
                                            </p:graphicEl>
                                          </p:spTgt>
                                        </p:tgtEl>
                                        <p:attrNameLst>
                                          <p:attrName>style.visibility</p:attrName>
                                        </p:attrNameLst>
                                      </p:cBhvr>
                                      <p:to>
                                        <p:strVal val="visible"/>
                                      </p:to>
                                    </p:set>
                                    <p:animEffect transition="in" filter="fade">
                                      <p:cBhvr>
                                        <p:cTn id="12" dur="1000"/>
                                        <p:tgtEl>
                                          <p:spTgt spid="6">
                                            <p:graphicEl>
                                              <a:dgm id="{B446811A-2678-445D-A888-AF188E920281}"/>
                                            </p:graphicEl>
                                          </p:spTgt>
                                        </p:tgtEl>
                                      </p:cBhvr>
                                    </p:animEffect>
                                    <p:anim calcmode="lin" valueType="num">
                                      <p:cBhvr>
                                        <p:cTn id="13" dur="1000" fill="hold"/>
                                        <p:tgtEl>
                                          <p:spTgt spid="6">
                                            <p:graphicEl>
                                              <a:dgm id="{B446811A-2678-445D-A888-AF188E920281}"/>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B446811A-2678-445D-A888-AF188E920281}"/>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graphicEl>
                                              <a:dgm id="{1FFBEEE6-4493-45A9-9CAE-7DFF73001F7B}"/>
                                            </p:graphicEl>
                                          </p:spTgt>
                                        </p:tgtEl>
                                        <p:attrNameLst>
                                          <p:attrName>style.visibility</p:attrName>
                                        </p:attrNameLst>
                                      </p:cBhvr>
                                      <p:to>
                                        <p:strVal val="visible"/>
                                      </p:to>
                                    </p:set>
                                    <p:animEffect transition="in" filter="fade">
                                      <p:cBhvr>
                                        <p:cTn id="17" dur="1000"/>
                                        <p:tgtEl>
                                          <p:spTgt spid="6">
                                            <p:graphicEl>
                                              <a:dgm id="{1FFBEEE6-4493-45A9-9CAE-7DFF73001F7B}"/>
                                            </p:graphicEl>
                                          </p:spTgt>
                                        </p:tgtEl>
                                      </p:cBhvr>
                                    </p:animEffect>
                                    <p:anim calcmode="lin" valueType="num">
                                      <p:cBhvr>
                                        <p:cTn id="18" dur="1000" fill="hold"/>
                                        <p:tgtEl>
                                          <p:spTgt spid="6">
                                            <p:graphicEl>
                                              <a:dgm id="{1FFBEEE6-4493-45A9-9CAE-7DFF73001F7B}"/>
                                            </p:graphicEl>
                                          </p:spTgt>
                                        </p:tgtEl>
                                        <p:attrNameLst>
                                          <p:attrName>ppt_x</p:attrName>
                                        </p:attrNameLst>
                                      </p:cBhvr>
                                      <p:tavLst>
                                        <p:tav tm="0">
                                          <p:val>
                                            <p:strVal val="#ppt_x"/>
                                          </p:val>
                                        </p:tav>
                                        <p:tav tm="100000">
                                          <p:val>
                                            <p:strVal val="#ppt_x"/>
                                          </p:val>
                                        </p:tav>
                                      </p:tavLst>
                                    </p:anim>
                                    <p:anim calcmode="lin" valueType="num">
                                      <p:cBhvr>
                                        <p:cTn id="19" dur="1000" fill="hold"/>
                                        <p:tgtEl>
                                          <p:spTgt spid="6">
                                            <p:graphicEl>
                                              <a:dgm id="{1FFBEEE6-4493-45A9-9CAE-7DFF73001F7B}"/>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graphicEl>
                                              <a:dgm id="{8CD8C502-A1B2-48C8-A720-6FA1F349FA34}"/>
                                            </p:graphicEl>
                                          </p:spTgt>
                                        </p:tgtEl>
                                        <p:attrNameLst>
                                          <p:attrName>style.visibility</p:attrName>
                                        </p:attrNameLst>
                                      </p:cBhvr>
                                      <p:to>
                                        <p:strVal val="visible"/>
                                      </p:to>
                                    </p:set>
                                    <p:animEffect transition="in" filter="fade">
                                      <p:cBhvr>
                                        <p:cTn id="22" dur="1000"/>
                                        <p:tgtEl>
                                          <p:spTgt spid="6">
                                            <p:graphicEl>
                                              <a:dgm id="{8CD8C502-A1B2-48C8-A720-6FA1F349FA34}"/>
                                            </p:graphicEl>
                                          </p:spTgt>
                                        </p:tgtEl>
                                      </p:cBhvr>
                                    </p:animEffect>
                                    <p:anim calcmode="lin" valueType="num">
                                      <p:cBhvr>
                                        <p:cTn id="23" dur="1000" fill="hold"/>
                                        <p:tgtEl>
                                          <p:spTgt spid="6">
                                            <p:graphicEl>
                                              <a:dgm id="{8CD8C502-A1B2-48C8-A720-6FA1F349FA34}"/>
                                            </p:graphicEl>
                                          </p:spTgt>
                                        </p:tgtEl>
                                        <p:attrNameLst>
                                          <p:attrName>ppt_x</p:attrName>
                                        </p:attrNameLst>
                                      </p:cBhvr>
                                      <p:tavLst>
                                        <p:tav tm="0">
                                          <p:val>
                                            <p:strVal val="#ppt_x"/>
                                          </p:val>
                                        </p:tav>
                                        <p:tav tm="100000">
                                          <p:val>
                                            <p:strVal val="#ppt_x"/>
                                          </p:val>
                                        </p:tav>
                                      </p:tavLst>
                                    </p:anim>
                                    <p:anim calcmode="lin" valueType="num">
                                      <p:cBhvr>
                                        <p:cTn id="24" dur="1000" fill="hold"/>
                                        <p:tgtEl>
                                          <p:spTgt spid="6">
                                            <p:graphicEl>
                                              <a:dgm id="{8CD8C502-A1B2-48C8-A720-6FA1F349FA34}"/>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graphicEl>
                                              <a:dgm id="{C3BDB811-5553-4266-970A-6CF6F5DF610A}"/>
                                            </p:graphicEl>
                                          </p:spTgt>
                                        </p:tgtEl>
                                        <p:attrNameLst>
                                          <p:attrName>style.visibility</p:attrName>
                                        </p:attrNameLst>
                                      </p:cBhvr>
                                      <p:to>
                                        <p:strVal val="visible"/>
                                      </p:to>
                                    </p:set>
                                    <p:animEffect transition="in" filter="fade">
                                      <p:cBhvr>
                                        <p:cTn id="27" dur="1000"/>
                                        <p:tgtEl>
                                          <p:spTgt spid="6">
                                            <p:graphicEl>
                                              <a:dgm id="{C3BDB811-5553-4266-970A-6CF6F5DF610A}"/>
                                            </p:graphicEl>
                                          </p:spTgt>
                                        </p:tgtEl>
                                      </p:cBhvr>
                                    </p:animEffect>
                                    <p:anim calcmode="lin" valueType="num">
                                      <p:cBhvr>
                                        <p:cTn id="28" dur="1000" fill="hold"/>
                                        <p:tgtEl>
                                          <p:spTgt spid="6">
                                            <p:graphicEl>
                                              <a:dgm id="{C3BDB811-5553-4266-970A-6CF6F5DF610A}"/>
                                            </p:graphicEl>
                                          </p:spTgt>
                                        </p:tgtEl>
                                        <p:attrNameLst>
                                          <p:attrName>ppt_x</p:attrName>
                                        </p:attrNameLst>
                                      </p:cBhvr>
                                      <p:tavLst>
                                        <p:tav tm="0">
                                          <p:val>
                                            <p:strVal val="#ppt_x"/>
                                          </p:val>
                                        </p:tav>
                                        <p:tav tm="100000">
                                          <p:val>
                                            <p:strVal val="#ppt_x"/>
                                          </p:val>
                                        </p:tav>
                                      </p:tavLst>
                                    </p:anim>
                                    <p:anim calcmode="lin" valueType="num">
                                      <p:cBhvr>
                                        <p:cTn id="29" dur="1000" fill="hold"/>
                                        <p:tgtEl>
                                          <p:spTgt spid="6">
                                            <p:graphicEl>
                                              <a:dgm id="{C3BDB811-5553-4266-970A-6CF6F5DF610A}"/>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graphicEl>
                                              <a:dgm id="{DE1A2388-C6A6-464A-8407-6ABEBA1A5A28}"/>
                                            </p:graphicEl>
                                          </p:spTgt>
                                        </p:tgtEl>
                                        <p:attrNameLst>
                                          <p:attrName>style.visibility</p:attrName>
                                        </p:attrNameLst>
                                      </p:cBhvr>
                                      <p:to>
                                        <p:strVal val="visible"/>
                                      </p:to>
                                    </p:set>
                                    <p:animEffect transition="in" filter="fade">
                                      <p:cBhvr>
                                        <p:cTn id="32" dur="1000"/>
                                        <p:tgtEl>
                                          <p:spTgt spid="6">
                                            <p:graphicEl>
                                              <a:dgm id="{DE1A2388-C6A6-464A-8407-6ABEBA1A5A28}"/>
                                            </p:graphicEl>
                                          </p:spTgt>
                                        </p:tgtEl>
                                      </p:cBhvr>
                                    </p:animEffect>
                                    <p:anim calcmode="lin" valueType="num">
                                      <p:cBhvr>
                                        <p:cTn id="33" dur="1000" fill="hold"/>
                                        <p:tgtEl>
                                          <p:spTgt spid="6">
                                            <p:graphicEl>
                                              <a:dgm id="{DE1A2388-C6A6-464A-8407-6ABEBA1A5A28}"/>
                                            </p:graphicEl>
                                          </p:spTgt>
                                        </p:tgtEl>
                                        <p:attrNameLst>
                                          <p:attrName>ppt_x</p:attrName>
                                        </p:attrNameLst>
                                      </p:cBhvr>
                                      <p:tavLst>
                                        <p:tav tm="0">
                                          <p:val>
                                            <p:strVal val="#ppt_x"/>
                                          </p:val>
                                        </p:tav>
                                        <p:tav tm="100000">
                                          <p:val>
                                            <p:strVal val="#ppt_x"/>
                                          </p:val>
                                        </p:tav>
                                      </p:tavLst>
                                    </p:anim>
                                    <p:anim calcmode="lin" valueType="num">
                                      <p:cBhvr>
                                        <p:cTn id="34" dur="1000" fill="hold"/>
                                        <p:tgtEl>
                                          <p:spTgt spid="6">
                                            <p:graphicEl>
                                              <a:dgm id="{DE1A2388-C6A6-464A-8407-6ABEBA1A5A28}"/>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graphicEl>
                                              <a:dgm id="{DBE5A984-8E20-4055-BD0E-ACF07880E0A0}"/>
                                            </p:graphicEl>
                                          </p:spTgt>
                                        </p:tgtEl>
                                        <p:attrNameLst>
                                          <p:attrName>style.visibility</p:attrName>
                                        </p:attrNameLst>
                                      </p:cBhvr>
                                      <p:to>
                                        <p:strVal val="visible"/>
                                      </p:to>
                                    </p:set>
                                    <p:animEffect transition="in" filter="fade">
                                      <p:cBhvr>
                                        <p:cTn id="37" dur="1000"/>
                                        <p:tgtEl>
                                          <p:spTgt spid="6">
                                            <p:graphicEl>
                                              <a:dgm id="{DBE5A984-8E20-4055-BD0E-ACF07880E0A0}"/>
                                            </p:graphicEl>
                                          </p:spTgt>
                                        </p:tgtEl>
                                      </p:cBhvr>
                                    </p:animEffect>
                                    <p:anim calcmode="lin" valueType="num">
                                      <p:cBhvr>
                                        <p:cTn id="38" dur="1000" fill="hold"/>
                                        <p:tgtEl>
                                          <p:spTgt spid="6">
                                            <p:graphicEl>
                                              <a:dgm id="{DBE5A984-8E20-4055-BD0E-ACF07880E0A0}"/>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DBE5A984-8E20-4055-BD0E-ACF07880E0A0}"/>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graphicEl>
                                              <a:dgm id="{AD24B582-7539-40F6-86D4-A0D6517FB906}"/>
                                            </p:graphicEl>
                                          </p:spTgt>
                                        </p:tgtEl>
                                        <p:attrNameLst>
                                          <p:attrName>style.visibility</p:attrName>
                                        </p:attrNameLst>
                                      </p:cBhvr>
                                      <p:to>
                                        <p:strVal val="visible"/>
                                      </p:to>
                                    </p:set>
                                    <p:animEffect transition="in" filter="fade">
                                      <p:cBhvr>
                                        <p:cTn id="42" dur="1000"/>
                                        <p:tgtEl>
                                          <p:spTgt spid="6">
                                            <p:graphicEl>
                                              <a:dgm id="{AD24B582-7539-40F6-86D4-A0D6517FB906}"/>
                                            </p:graphicEl>
                                          </p:spTgt>
                                        </p:tgtEl>
                                      </p:cBhvr>
                                    </p:animEffect>
                                    <p:anim calcmode="lin" valueType="num">
                                      <p:cBhvr>
                                        <p:cTn id="43" dur="1000" fill="hold"/>
                                        <p:tgtEl>
                                          <p:spTgt spid="6">
                                            <p:graphicEl>
                                              <a:dgm id="{AD24B582-7539-40F6-86D4-A0D6517FB906}"/>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AD24B582-7539-40F6-86D4-A0D6517FB906}"/>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graphicEl>
                                              <a:dgm id="{0DD3F863-DDF2-468E-B9AD-10FE4387B3C4}"/>
                                            </p:graphicEl>
                                          </p:spTgt>
                                        </p:tgtEl>
                                        <p:attrNameLst>
                                          <p:attrName>style.visibility</p:attrName>
                                        </p:attrNameLst>
                                      </p:cBhvr>
                                      <p:to>
                                        <p:strVal val="visible"/>
                                      </p:to>
                                    </p:set>
                                    <p:animEffect transition="in" filter="fade">
                                      <p:cBhvr>
                                        <p:cTn id="47" dur="1000"/>
                                        <p:tgtEl>
                                          <p:spTgt spid="6">
                                            <p:graphicEl>
                                              <a:dgm id="{0DD3F863-DDF2-468E-B9AD-10FE4387B3C4}"/>
                                            </p:graphicEl>
                                          </p:spTgt>
                                        </p:tgtEl>
                                      </p:cBhvr>
                                    </p:animEffect>
                                    <p:anim calcmode="lin" valueType="num">
                                      <p:cBhvr>
                                        <p:cTn id="48" dur="1000" fill="hold"/>
                                        <p:tgtEl>
                                          <p:spTgt spid="6">
                                            <p:graphicEl>
                                              <a:dgm id="{0DD3F863-DDF2-468E-B9AD-10FE4387B3C4}"/>
                                            </p:graphicEl>
                                          </p:spTgt>
                                        </p:tgtEl>
                                        <p:attrNameLst>
                                          <p:attrName>ppt_x</p:attrName>
                                        </p:attrNameLst>
                                      </p:cBhvr>
                                      <p:tavLst>
                                        <p:tav tm="0">
                                          <p:val>
                                            <p:strVal val="#ppt_x"/>
                                          </p:val>
                                        </p:tav>
                                        <p:tav tm="100000">
                                          <p:val>
                                            <p:strVal val="#ppt_x"/>
                                          </p:val>
                                        </p:tav>
                                      </p:tavLst>
                                    </p:anim>
                                    <p:anim calcmode="lin" valueType="num">
                                      <p:cBhvr>
                                        <p:cTn id="49" dur="1000" fill="hold"/>
                                        <p:tgtEl>
                                          <p:spTgt spid="6">
                                            <p:graphicEl>
                                              <a:dgm id="{0DD3F863-DDF2-468E-B9AD-10FE4387B3C4}"/>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
                                            <p:graphicEl>
                                              <a:dgm id="{ED31EB8A-C7B2-4910-A1A3-3F62A5AE7BE7}"/>
                                            </p:graphicEl>
                                          </p:spTgt>
                                        </p:tgtEl>
                                        <p:attrNameLst>
                                          <p:attrName>style.visibility</p:attrName>
                                        </p:attrNameLst>
                                      </p:cBhvr>
                                      <p:to>
                                        <p:strVal val="visible"/>
                                      </p:to>
                                    </p:set>
                                    <p:animEffect transition="in" filter="fade">
                                      <p:cBhvr>
                                        <p:cTn id="52" dur="1000"/>
                                        <p:tgtEl>
                                          <p:spTgt spid="6">
                                            <p:graphicEl>
                                              <a:dgm id="{ED31EB8A-C7B2-4910-A1A3-3F62A5AE7BE7}"/>
                                            </p:graphicEl>
                                          </p:spTgt>
                                        </p:tgtEl>
                                      </p:cBhvr>
                                    </p:animEffect>
                                    <p:anim calcmode="lin" valueType="num">
                                      <p:cBhvr>
                                        <p:cTn id="53" dur="1000" fill="hold"/>
                                        <p:tgtEl>
                                          <p:spTgt spid="6">
                                            <p:graphicEl>
                                              <a:dgm id="{ED31EB8A-C7B2-4910-A1A3-3F62A5AE7BE7}"/>
                                            </p:graphicEl>
                                          </p:spTgt>
                                        </p:tgtEl>
                                        <p:attrNameLst>
                                          <p:attrName>ppt_x</p:attrName>
                                        </p:attrNameLst>
                                      </p:cBhvr>
                                      <p:tavLst>
                                        <p:tav tm="0">
                                          <p:val>
                                            <p:strVal val="#ppt_x"/>
                                          </p:val>
                                        </p:tav>
                                        <p:tav tm="100000">
                                          <p:val>
                                            <p:strVal val="#ppt_x"/>
                                          </p:val>
                                        </p:tav>
                                      </p:tavLst>
                                    </p:anim>
                                    <p:anim calcmode="lin" valueType="num">
                                      <p:cBhvr>
                                        <p:cTn id="54" dur="1000" fill="hold"/>
                                        <p:tgtEl>
                                          <p:spTgt spid="6">
                                            <p:graphicEl>
                                              <a:dgm id="{ED31EB8A-C7B2-4910-A1A3-3F62A5AE7BE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AtOnc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2A4EA92F-83CC-4072-AFCF-3E34FD956670}"/>
              </a:ext>
            </a:extLst>
          </p:cNvPr>
          <p:cNvPicPr>
            <a:picLocks noChangeAspect="1"/>
          </p:cNvPicPr>
          <p:nvPr/>
        </p:nvPicPr>
        <p:blipFill>
          <a:blip r:embed="rId3"/>
          <a:stretch>
            <a:fillRect/>
          </a:stretch>
        </p:blipFill>
        <p:spPr>
          <a:xfrm>
            <a:off x="4149969" y="1795733"/>
            <a:ext cx="4121833" cy="4746323"/>
          </a:xfrm>
          <a:prstGeom prst="rect">
            <a:avLst/>
          </a:prstGeom>
        </p:spPr>
      </p:pic>
      <p:sp>
        <p:nvSpPr>
          <p:cNvPr id="2" name="Title 1">
            <a:extLst>
              <a:ext uri="{FF2B5EF4-FFF2-40B4-BE49-F238E27FC236}">
                <a16:creationId xmlns:a16="http://schemas.microsoft.com/office/drawing/2014/main" id="{54A6F997-5C96-417F-A61E-2C2BF9BC3E87}"/>
              </a:ext>
            </a:extLst>
          </p:cNvPr>
          <p:cNvSpPr>
            <a:spLocks noGrp="1"/>
          </p:cNvSpPr>
          <p:nvPr>
            <p:ph type="title"/>
          </p:nvPr>
        </p:nvSpPr>
        <p:spPr>
          <a:xfrm>
            <a:off x="728002" y="325659"/>
            <a:ext cx="7543800" cy="1371600"/>
          </a:xfrm>
        </p:spPr>
        <p:txBody>
          <a:bodyPr>
            <a:normAutofit/>
          </a:bodyPr>
          <a:lstStyle/>
          <a:p>
            <a:pPr algn="ctr"/>
            <a:r>
              <a:rPr lang="en-US" sz="3200" dirty="0"/>
              <a:t>DISTINGUISH BETWEEN AN OVERDOSE AND SOMEONE WHO IS HIGH</a:t>
            </a:r>
          </a:p>
        </p:txBody>
      </p:sp>
      <p:sp>
        <p:nvSpPr>
          <p:cNvPr id="9" name="Content Placeholder 8">
            <a:extLst>
              <a:ext uri="{FF2B5EF4-FFF2-40B4-BE49-F238E27FC236}">
                <a16:creationId xmlns:a16="http://schemas.microsoft.com/office/drawing/2014/main" id="{ECF4F60F-370E-4A16-B9A9-2F4848559BFF}"/>
              </a:ext>
            </a:extLst>
          </p:cNvPr>
          <p:cNvSpPr>
            <a:spLocks noGrp="1"/>
          </p:cNvSpPr>
          <p:nvPr>
            <p:ph idx="1"/>
          </p:nvPr>
        </p:nvSpPr>
        <p:spPr>
          <a:xfrm>
            <a:off x="521954" y="2004620"/>
            <a:ext cx="3431068" cy="4537436"/>
          </a:xfrm>
        </p:spPr>
        <p:txBody>
          <a:bodyPr anchor="ctr">
            <a:normAutofit/>
          </a:bodyPr>
          <a:lstStyle/>
          <a:p>
            <a:r>
              <a:rPr lang="en-US" sz="2000" dirty="0">
                <a:solidFill>
                  <a:srgbClr val="0B91B5"/>
                </a:solidFill>
              </a:rPr>
              <a:t>Someone who is high might not be experiencing an overdose.</a:t>
            </a:r>
          </a:p>
          <a:p>
            <a:r>
              <a:rPr lang="en-US" sz="2000" dirty="0">
                <a:solidFill>
                  <a:srgbClr val="0B91B5"/>
                </a:solidFill>
              </a:rPr>
              <a:t>Look for these symptoms to determine if an overdose is occurring. </a:t>
            </a:r>
            <a:endParaRPr lang="en-US" sz="1800" dirty="0">
              <a:solidFill>
                <a:srgbClr val="0B91B5"/>
              </a:solidFill>
            </a:endParaRPr>
          </a:p>
          <a:p>
            <a:r>
              <a:rPr lang="en-US" sz="2000" b="1" dirty="0">
                <a:solidFill>
                  <a:srgbClr val="0B91B5"/>
                </a:solidFill>
              </a:rPr>
              <a:t>If unsure, call 9-1-1 and administer naloxone.</a:t>
            </a:r>
          </a:p>
          <a:p>
            <a:endParaRPr lang="en-US" sz="2000" dirty="0"/>
          </a:p>
          <a:p>
            <a:endParaRPr lang="en-US" dirty="0"/>
          </a:p>
        </p:txBody>
      </p:sp>
    </p:spTree>
    <p:extLst>
      <p:ext uri="{BB962C8B-B14F-4D97-AF65-F5344CB8AC3E}">
        <p14:creationId xmlns:p14="http://schemas.microsoft.com/office/powerpoint/2010/main" val="393672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400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6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 presetClass="entr" presetSubtype="4" fill="hold" grpId="0" nodeType="withEffect">
                                  <p:stCondLst>
                                    <p:cond delay="8000"/>
                                  </p:stCondLst>
                                  <p:childTnLst>
                                    <p:set>
                                      <p:cBhvr>
                                        <p:cTn id="17" dur="1" fill="hold">
                                          <p:stCondLst>
                                            <p:cond delay="0"/>
                                          </p:stCondLst>
                                        </p:cTn>
                                        <p:tgtEl>
                                          <p:spTgt spid="9">
                                            <p:txEl>
                                              <p:pRg st="2" end="2"/>
                                            </p:txEl>
                                          </p:spTgt>
                                        </p:tgtEl>
                                        <p:attrNameLst>
                                          <p:attrName>style.visibility</p:attrName>
                                        </p:attrNameLst>
                                      </p:cBhvr>
                                      <p:to>
                                        <p:strVal val="visible"/>
                                      </p:to>
                                    </p:set>
                                    <p:anim calcmode="lin" valueType="num">
                                      <p:cBhvr additive="base">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8EAC"/>
        </a:solidFill>
        <a:effectLst/>
      </p:bgPr>
    </p:bg>
    <p:spTree>
      <p:nvGrpSpPr>
        <p:cNvPr id="1" name=""/>
        <p:cNvGrpSpPr/>
        <p:nvPr/>
      </p:nvGrpSpPr>
      <p:grpSpPr>
        <a:xfrm>
          <a:off x="0" y="0"/>
          <a:ext cx="0" cy="0"/>
          <a:chOff x="0" y="0"/>
          <a:chExt cx="0" cy="0"/>
        </a:xfrm>
      </p:grpSpPr>
      <p:sp>
        <p:nvSpPr>
          <p:cNvPr id="23"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4"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26" y="1704511"/>
            <a:ext cx="2957676" cy="4868603"/>
          </a:xfrm>
          <a:prstGeom prst="rect">
            <a:avLst/>
          </a:prstGeom>
        </p:spPr>
      </p:pic>
      <p:sp>
        <p:nvSpPr>
          <p:cNvPr id="8" name="Title 7"/>
          <p:cNvSpPr>
            <a:spLocks noGrp="1"/>
          </p:cNvSpPr>
          <p:nvPr>
            <p:ph type="title"/>
          </p:nvPr>
        </p:nvSpPr>
        <p:spPr>
          <a:xfrm>
            <a:off x="381737" y="-130803"/>
            <a:ext cx="4190262" cy="1733425"/>
          </a:xfrm>
        </p:spPr>
        <p:txBody>
          <a:bodyPr>
            <a:normAutofit fontScale="90000"/>
          </a:bodyPr>
          <a:lstStyle/>
          <a:p>
            <a:r>
              <a:rPr lang="en-US" sz="4000" dirty="0">
                <a:ln w="19050">
                  <a:solidFill>
                    <a:schemeClr val="tx2">
                      <a:shade val="20000"/>
                      <a:satMod val="120000"/>
                    </a:schemeClr>
                  </a:solidFill>
                </a:ln>
                <a:solidFill>
                  <a:schemeClr val="bg2"/>
                </a:solidFill>
                <a:latin typeface="Century Gothic" panose="020B0502020202020204" pitchFamily="34" charset="0"/>
              </a:rPr>
              <a:t>RESPONDING TO</a:t>
            </a:r>
            <a:br>
              <a:rPr lang="en-US" sz="4000" dirty="0">
                <a:ln w="19050">
                  <a:solidFill>
                    <a:schemeClr val="tx2">
                      <a:shade val="20000"/>
                      <a:satMod val="120000"/>
                    </a:schemeClr>
                  </a:solidFill>
                </a:ln>
                <a:solidFill>
                  <a:schemeClr val="bg2"/>
                </a:solidFill>
                <a:latin typeface="Century Gothic" panose="020B0502020202020204" pitchFamily="34" charset="0"/>
              </a:rPr>
            </a:br>
            <a:r>
              <a:rPr lang="en-US" sz="4000" dirty="0">
                <a:ln w="19050">
                  <a:solidFill>
                    <a:schemeClr val="tx2">
                      <a:shade val="20000"/>
                      <a:satMod val="120000"/>
                    </a:schemeClr>
                  </a:solidFill>
                </a:ln>
                <a:solidFill>
                  <a:schemeClr val="bg2"/>
                </a:solidFill>
                <a:latin typeface="Century Gothic" panose="020B0502020202020204" pitchFamily="34" charset="0"/>
              </a:rPr>
              <a:t> AN OVERDOSE</a:t>
            </a:r>
            <a:endParaRPr lang="en-US" sz="4000" dirty="0">
              <a:ln w="19050">
                <a:solidFill>
                  <a:schemeClr val="tx2">
                    <a:shade val="20000"/>
                    <a:satMod val="120000"/>
                  </a:schemeClr>
                </a:solidFill>
              </a:ln>
              <a:solidFill>
                <a:schemeClr val="bg2"/>
              </a:solidFill>
            </a:endParaRPr>
          </a:p>
        </p:txBody>
      </p:sp>
      <p:graphicFrame>
        <p:nvGraphicFramePr>
          <p:cNvPr id="6" name="Content Placeholder 4">
            <a:extLst>
              <a:ext uri="{FF2B5EF4-FFF2-40B4-BE49-F238E27FC236}">
                <a16:creationId xmlns:a16="http://schemas.microsoft.com/office/drawing/2014/main" id="{4F4D4452-F4A3-4512-9166-FEC343EF4E1A}"/>
              </a:ext>
            </a:extLst>
          </p:cNvPr>
          <p:cNvGraphicFramePr>
            <a:graphicFrameLocks/>
          </p:cNvGraphicFramePr>
          <p:nvPr>
            <p:extLst>
              <p:ext uri="{D42A27DB-BD31-4B8C-83A1-F6EECF244321}">
                <p14:modId xmlns:p14="http://schemas.microsoft.com/office/powerpoint/2010/main" val="1365285627"/>
              </p:ext>
            </p:extLst>
          </p:nvPr>
        </p:nvGraphicFramePr>
        <p:xfrm>
          <a:off x="4687410" y="363985"/>
          <a:ext cx="4305669" cy="6063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54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995" y="466436"/>
            <a:ext cx="6574008" cy="746219"/>
          </a:xfrm>
        </p:spPr>
        <p:txBody>
          <a:bodyPr>
            <a:normAutofit fontScale="90000"/>
          </a:bodyPr>
          <a:lstStyle/>
          <a:p>
            <a:pPr algn="ctr"/>
            <a:r>
              <a:rPr lang="en-US" sz="4400" b="1" dirty="0">
                <a:solidFill>
                  <a:srgbClr val="0B91B5"/>
                </a:solidFill>
              </a:rPr>
              <a:t>OVERDOSE TRAINING VIDEO</a:t>
            </a:r>
            <a:br>
              <a:rPr lang="en-US" sz="4000" b="1" dirty="0">
                <a:solidFill>
                  <a:srgbClr val="0B91B5"/>
                </a:solidFill>
              </a:rPr>
            </a:br>
            <a:r>
              <a:rPr lang="en-US" sz="2700" b="1" dirty="0">
                <a:solidFill>
                  <a:srgbClr val="0B91B5"/>
                </a:solidFill>
              </a:rPr>
              <a:t>Please Pause to Watch This Short Training Video</a:t>
            </a:r>
          </a:p>
        </p:txBody>
      </p:sp>
      <p:sp>
        <p:nvSpPr>
          <p:cNvPr id="3" name="TextBox 2">
            <a:extLst>
              <a:ext uri="{FF2B5EF4-FFF2-40B4-BE49-F238E27FC236}">
                <a16:creationId xmlns:a16="http://schemas.microsoft.com/office/drawing/2014/main" id="{60144C18-BC50-4F12-8799-105A2DB14837}"/>
              </a:ext>
            </a:extLst>
          </p:cNvPr>
          <p:cNvSpPr txBox="1"/>
          <p:nvPr/>
        </p:nvSpPr>
        <p:spPr>
          <a:xfrm>
            <a:off x="4876799" y="6326909"/>
            <a:ext cx="3814619" cy="307777"/>
          </a:xfrm>
          <a:prstGeom prst="rect">
            <a:avLst/>
          </a:prstGeom>
          <a:noFill/>
        </p:spPr>
        <p:txBody>
          <a:bodyPr wrap="square" rtlCol="0">
            <a:spAutoFit/>
          </a:bodyPr>
          <a:lstStyle/>
          <a:p>
            <a:r>
              <a:rPr lang="en-US" sz="1400" dirty="0"/>
              <a:t>Source: Chicago Recovery Alliance, Sawbuck Films</a:t>
            </a:r>
          </a:p>
        </p:txBody>
      </p:sp>
      <p:pic>
        <p:nvPicPr>
          <p:cNvPr id="8" name="Online Media 7">
            <a:hlinkClick r:id="" action="ppaction://media"/>
            <a:extLst>
              <a:ext uri="{FF2B5EF4-FFF2-40B4-BE49-F238E27FC236}">
                <a16:creationId xmlns:a16="http://schemas.microsoft.com/office/drawing/2014/main" id="{BA23302C-AC57-46CF-B730-ECEB00E7FE76}"/>
              </a:ext>
            </a:extLst>
          </p:cNvPr>
          <p:cNvPicPr>
            <a:picLocks noRot="1" noChangeAspect="1"/>
          </p:cNvPicPr>
          <p:nvPr>
            <a:videoFile r:link="rId1"/>
          </p:nvPr>
        </p:nvPicPr>
        <p:blipFill>
          <a:blip r:embed="rId3"/>
          <a:stretch>
            <a:fillRect/>
          </a:stretch>
        </p:blipFill>
        <p:spPr>
          <a:xfrm>
            <a:off x="947498" y="1570182"/>
            <a:ext cx="7249004" cy="4077565"/>
          </a:xfrm>
          <a:prstGeom prst="rect">
            <a:avLst/>
          </a:prstGeom>
        </p:spPr>
      </p:pic>
    </p:spTree>
    <p:extLst>
      <p:ext uri="{BB962C8B-B14F-4D97-AF65-F5344CB8AC3E}">
        <p14:creationId xmlns:p14="http://schemas.microsoft.com/office/powerpoint/2010/main" val="14392842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cTn>
                <p:tgtEl>
                  <p:spTgt spid="8"/>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482600" y="1015318"/>
            <a:ext cx="2848426" cy="4827361"/>
          </a:xfrm>
        </p:spPr>
        <p:txBody>
          <a:bodyPr vert="horz" lIns="91440" tIns="45720" rIns="91440" bIns="45720" rtlCol="0" anchor="ctr">
            <a:normAutofit/>
          </a:bodyPr>
          <a:lstStyle/>
          <a:p>
            <a:pPr defTabSz="914400"/>
            <a:r>
              <a:rPr lang="en-US" sz="3800" dirty="0">
                <a:solidFill>
                  <a:srgbClr val="F2F2F2"/>
                </a:solidFill>
                <a:latin typeface="+mn-lt"/>
                <a:cs typeface="Consolas" panose="020B0609020204030204" pitchFamily="49" charset="0"/>
              </a:rPr>
              <a:t>WHY Naloxone?</a:t>
            </a:r>
          </a:p>
        </p:txBody>
      </p:sp>
      <p:sp>
        <p:nvSpPr>
          <p:cNvPr id="3" name="Content Placeholder 2"/>
          <p:cNvSpPr>
            <a:spLocks noGrp="1"/>
          </p:cNvSpPr>
          <p:nvPr>
            <p:ph type="body" sz="half" idx="4294967295"/>
          </p:nvPr>
        </p:nvSpPr>
        <p:spPr>
          <a:xfrm>
            <a:off x="3785659" y="923827"/>
            <a:ext cx="5203596" cy="5476973"/>
          </a:xfrm>
          <a:noFill/>
        </p:spPr>
        <p:txBody>
          <a:bodyPr vert="horz" lIns="91440" tIns="45720" rIns="91440" bIns="45720" rtlCol="0" anchor="ctr">
            <a:normAutofit/>
          </a:bodyPr>
          <a:lstStyle/>
          <a:p>
            <a:pPr indent="-228600" defTabSz="914400"/>
            <a:endParaRPr lang="en-US" sz="1600" dirty="0">
              <a:solidFill>
                <a:schemeClr val="tx1">
                  <a:lumMod val="85000"/>
                  <a:lumOff val="15000"/>
                </a:schemeClr>
              </a:solidFill>
            </a:endParaRPr>
          </a:p>
          <a:p>
            <a:pPr marL="0" indent="-228600" defTabSz="914400"/>
            <a:endParaRPr lang="en-US" sz="1600" dirty="0">
              <a:solidFill>
                <a:schemeClr val="tx1">
                  <a:lumMod val="85000"/>
                  <a:lumOff val="15000"/>
                </a:schemeClr>
              </a:solidFill>
            </a:endParaRPr>
          </a:p>
          <a:p>
            <a:pPr indent="-228600" defTabSz="914400"/>
            <a:endParaRPr lang="en-US" sz="1600" dirty="0">
              <a:solidFill>
                <a:schemeClr val="tx1">
                  <a:lumMod val="85000"/>
                  <a:lumOff val="15000"/>
                </a:schemeClr>
              </a:solidFill>
            </a:endParaRPr>
          </a:p>
        </p:txBody>
      </p:sp>
      <p:graphicFrame>
        <p:nvGraphicFramePr>
          <p:cNvPr id="5" name="Diagram 4"/>
          <p:cNvGraphicFramePr/>
          <p:nvPr>
            <p:extLst>
              <p:ext uri="{D42A27DB-BD31-4B8C-83A1-F6EECF244321}">
                <p14:modId xmlns:p14="http://schemas.microsoft.com/office/powerpoint/2010/main" val="4156869338"/>
              </p:ext>
            </p:extLst>
          </p:nvPr>
        </p:nvGraphicFramePr>
        <p:xfrm>
          <a:off x="3840479" y="594016"/>
          <a:ext cx="5050302" cy="5669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0835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dgm id="{2230A00B-60D9-4C7C-8548-53BDCAE039E3}"/>
                                            </p:graphicEl>
                                          </p:spTgt>
                                        </p:tgtEl>
                                        <p:attrNameLst>
                                          <p:attrName>style.visibility</p:attrName>
                                        </p:attrNameLst>
                                      </p:cBhvr>
                                      <p:to>
                                        <p:strVal val="visible"/>
                                      </p:to>
                                    </p:set>
                                    <p:animEffect transition="in" filter="wipe(down)">
                                      <p:cBhvr>
                                        <p:cTn id="7" dur="500"/>
                                        <p:tgtEl>
                                          <p:spTgt spid="5">
                                            <p:graphicEl>
                                              <a:dgm id="{2230A00B-60D9-4C7C-8548-53BDCAE039E3}"/>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dgm id="{DDDB664A-ED78-45C8-9F84-9D6894F3EF5B}"/>
                                            </p:graphicEl>
                                          </p:spTgt>
                                        </p:tgtEl>
                                        <p:attrNameLst>
                                          <p:attrName>style.visibility</p:attrName>
                                        </p:attrNameLst>
                                      </p:cBhvr>
                                      <p:to>
                                        <p:strVal val="visible"/>
                                      </p:to>
                                    </p:set>
                                    <p:animEffect transition="in" filter="wipe(down)">
                                      <p:cBhvr>
                                        <p:cTn id="11" dur="500"/>
                                        <p:tgtEl>
                                          <p:spTgt spid="5">
                                            <p:graphicEl>
                                              <a:dgm id="{DDDB664A-ED78-45C8-9F84-9D6894F3EF5B}"/>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dgm id="{80319FEB-6068-4771-81B4-5F69C5CAAE53}"/>
                                            </p:graphicEl>
                                          </p:spTgt>
                                        </p:tgtEl>
                                        <p:attrNameLst>
                                          <p:attrName>style.visibility</p:attrName>
                                        </p:attrNameLst>
                                      </p:cBhvr>
                                      <p:to>
                                        <p:strVal val="visible"/>
                                      </p:to>
                                    </p:set>
                                    <p:animEffect transition="in" filter="wipe(down)">
                                      <p:cBhvr>
                                        <p:cTn id="15" dur="500"/>
                                        <p:tgtEl>
                                          <p:spTgt spid="5">
                                            <p:graphicEl>
                                              <a:dgm id="{80319FEB-6068-4771-81B4-5F69C5CAAE53}"/>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dgm id="{5B2E04FF-2CE3-4D32-8972-1348F3CC9A78}"/>
                                            </p:graphicEl>
                                          </p:spTgt>
                                        </p:tgtEl>
                                        <p:attrNameLst>
                                          <p:attrName>style.visibility</p:attrName>
                                        </p:attrNameLst>
                                      </p:cBhvr>
                                      <p:to>
                                        <p:strVal val="visible"/>
                                      </p:to>
                                    </p:set>
                                    <p:animEffect transition="in" filter="wipe(down)">
                                      <p:cBhvr>
                                        <p:cTn id="19" dur="500"/>
                                        <p:tgtEl>
                                          <p:spTgt spid="5">
                                            <p:graphicEl>
                                              <a:dgm id="{5B2E04FF-2CE3-4D32-8972-1348F3CC9A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87358089-2E54-4747-8D77-434291EB9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F0318841-B257-4D3A-A6E5-309C003E0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659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nvPr>
        </p:nvSpPr>
        <p:spPr>
          <a:xfrm>
            <a:off x="338734" y="572790"/>
            <a:ext cx="2707861" cy="5480504"/>
          </a:xfrm>
        </p:spPr>
        <p:txBody>
          <a:bodyPr anchor="ctr">
            <a:normAutofit/>
          </a:bodyPr>
          <a:lstStyle/>
          <a:p>
            <a:pPr defTabSz="914400"/>
            <a:r>
              <a:rPr lang="en-US" sz="4000" b="1" dirty="0">
                <a:solidFill>
                  <a:srgbClr val="F2F2F2"/>
                </a:solidFill>
                <a:latin typeface="+mn-lt"/>
                <a:cs typeface="Consolas" panose="020B0609020204030204" pitchFamily="49" charset="0"/>
              </a:rPr>
              <a:t>Naloxone Facts</a:t>
            </a:r>
          </a:p>
        </p:txBody>
      </p:sp>
      <p:graphicFrame>
        <p:nvGraphicFramePr>
          <p:cNvPr id="4" name="Diagram 3"/>
          <p:cNvGraphicFramePr/>
          <p:nvPr>
            <p:extLst>
              <p:ext uri="{D42A27DB-BD31-4B8C-83A1-F6EECF244321}">
                <p14:modId xmlns:p14="http://schemas.microsoft.com/office/powerpoint/2010/main" val="2992655915"/>
              </p:ext>
            </p:extLst>
          </p:nvPr>
        </p:nvGraphicFramePr>
        <p:xfrm>
          <a:off x="3285747" y="250484"/>
          <a:ext cx="5541266" cy="6607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23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graphicEl>
                                              <a:dgm id="{1C57D953-7C4E-45D7-9FBF-7B9E2E80C235}"/>
                                            </p:graphicEl>
                                          </p:spTgt>
                                        </p:tgtEl>
                                        <p:attrNameLst>
                                          <p:attrName>style.visibility</p:attrName>
                                        </p:attrNameLst>
                                      </p:cBhvr>
                                      <p:to>
                                        <p:strVal val="visible"/>
                                      </p:to>
                                    </p:set>
                                    <p:animEffect transition="in" filter="wipe(down)">
                                      <p:cBhvr>
                                        <p:cTn id="7" dur="500"/>
                                        <p:tgtEl>
                                          <p:spTgt spid="4">
                                            <p:graphicEl>
                                              <a:dgm id="{1C57D953-7C4E-45D7-9FBF-7B9E2E80C23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B0D217E4-56CC-42F9-BC6E-E96EE295F294}"/>
                                            </p:graphicEl>
                                          </p:spTgt>
                                        </p:tgtEl>
                                        <p:attrNameLst>
                                          <p:attrName>style.visibility</p:attrName>
                                        </p:attrNameLst>
                                      </p:cBhvr>
                                      <p:to>
                                        <p:strVal val="visible"/>
                                      </p:to>
                                    </p:set>
                                    <p:animEffect transition="in" filter="wipe(down)">
                                      <p:cBhvr>
                                        <p:cTn id="10" dur="500"/>
                                        <p:tgtEl>
                                          <p:spTgt spid="4">
                                            <p:graphicEl>
                                              <a:dgm id="{B0D217E4-56CC-42F9-BC6E-E96EE295F294}"/>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7846A429-3776-4756-8790-85402F1304A1}"/>
                                            </p:graphicEl>
                                          </p:spTgt>
                                        </p:tgtEl>
                                        <p:attrNameLst>
                                          <p:attrName>style.visibility</p:attrName>
                                        </p:attrNameLst>
                                      </p:cBhvr>
                                      <p:to>
                                        <p:strVal val="visible"/>
                                      </p:to>
                                    </p:set>
                                    <p:animEffect transition="in" filter="wipe(down)">
                                      <p:cBhvr>
                                        <p:cTn id="13" dur="500"/>
                                        <p:tgtEl>
                                          <p:spTgt spid="4">
                                            <p:graphicEl>
                                              <a:dgm id="{7846A429-3776-4756-8790-85402F1304A1}"/>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9D287A5C-B7DC-4694-9BB5-E337CAF8BFD9}"/>
                                            </p:graphicEl>
                                          </p:spTgt>
                                        </p:tgtEl>
                                        <p:attrNameLst>
                                          <p:attrName>style.visibility</p:attrName>
                                        </p:attrNameLst>
                                      </p:cBhvr>
                                      <p:to>
                                        <p:strVal val="visible"/>
                                      </p:to>
                                    </p:set>
                                    <p:animEffect transition="in" filter="wipe(down)">
                                      <p:cBhvr>
                                        <p:cTn id="16" dur="500"/>
                                        <p:tgtEl>
                                          <p:spTgt spid="4">
                                            <p:graphicEl>
                                              <a:dgm id="{9D287A5C-B7DC-4694-9BB5-E337CAF8BFD9}"/>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E128BF47-98D2-4B7A-BE34-A164AE98C6B2}"/>
                                            </p:graphicEl>
                                          </p:spTgt>
                                        </p:tgtEl>
                                        <p:attrNameLst>
                                          <p:attrName>style.visibility</p:attrName>
                                        </p:attrNameLst>
                                      </p:cBhvr>
                                      <p:to>
                                        <p:strVal val="visible"/>
                                      </p:to>
                                    </p:set>
                                    <p:animEffect transition="in" filter="wipe(down)">
                                      <p:cBhvr>
                                        <p:cTn id="19" dur="500"/>
                                        <p:tgtEl>
                                          <p:spTgt spid="4">
                                            <p:graphicEl>
                                              <a:dgm id="{E128BF47-98D2-4B7A-BE34-A164AE98C6B2}"/>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graphicEl>
                                              <a:dgm id="{E45F3C7C-58AA-48F6-BA37-8E8EC02308AC}"/>
                                            </p:graphicEl>
                                          </p:spTgt>
                                        </p:tgtEl>
                                        <p:attrNameLst>
                                          <p:attrName>style.visibility</p:attrName>
                                        </p:attrNameLst>
                                      </p:cBhvr>
                                      <p:to>
                                        <p:strVal val="visible"/>
                                      </p:to>
                                    </p:set>
                                    <p:animEffect transition="in" filter="wipe(down)">
                                      <p:cBhvr>
                                        <p:cTn id="22" dur="500"/>
                                        <p:tgtEl>
                                          <p:spTgt spid="4">
                                            <p:graphicEl>
                                              <a:dgm id="{E45F3C7C-58AA-48F6-BA37-8E8EC02308A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337794"/>
            <a:ext cx="7680960" cy="1371600"/>
          </a:xfrm>
        </p:spPr>
        <p:txBody>
          <a:bodyPr/>
          <a:lstStyle/>
          <a:p>
            <a:pPr algn="ctr"/>
            <a:r>
              <a:rPr lang="en-US" b="1" dirty="0">
                <a:solidFill>
                  <a:schemeClr val="tx1"/>
                </a:solidFill>
              </a:rPr>
              <a:t>2 Ways to Administer Naloxone</a:t>
            </a:r>
          </a:p>
        </p:txBody>
      </p:sp>
      <p:sp>
        <p:nvSpPr>
          <p:cNvPr id="3" name="Text Placeholder 2"/>
          <p:cNvSpPr>
            <a:spLocks noGrp="1"/>
          </p:cNvSpPr>
          <p:nvPr>
            <p:ph type="body" idx="1"/>
          </p:nvPr>
        </p:nvSpPr>
        <p:spPr>
          <a:xfrm>
            <a:off x="1119114" y="1799352"/>
            <a:ext cx="3657600" cy="640080"/>
          </a:xfrm>
        </p:spPr>
        <p:txBody>
          <a:bodyPr>
            <a:noAutofit/>
          </a:bodyPr>
          <a:lstStyle/>
          <a:p>
            <a:pPr algn="l"/>
            <a:r>
              <a:rPr lang="en-US" sz="2000" dirty="0">
                <a:solidFill>
                  <a:schemeClr val="tx1"/>
                </a:solidFill>
              </a:rPr>
              <a:t>Nasal (intranasal – IN)</a:t>
            </a:r>
          </a:p>
          <a:p>
            <a:pPr marL="342900" indent="-342900" algn="l">
              <a:buFont typeface="Arial" panose="020B0604020202020204" pitchFamily="34" charset="0"/>
              <a:buChar char="•"/>
            </a:pPr>
            <a:r>
              <a:rPr lang="en-US" sz="2000" dirty="0" err="1">
                <a:solidFill>
                  <a:schemeClr val="tx1"/>
                </a:solidFill>
              </a:rPr>
              <a:t>Narcan</a:t>
            </a:r>
            <a:r>
              <a:rPr lang="en-US" sz="2000" dirty="0">
                <a:solidFill>
                  <a:schemeClr val="tx1"/>
                </a:solidFill>
              </a:rPr>
              <a:t> brand </a:t>
            </a:r>
          </a:p>
          <a:p>
            <a:endParaRPr lang="en-US" sz="2000" dirty="0"/>
          </a:p>
        </p:txBody>
      </p:sp>
      <p:sp>
        <p:nvSpPr>
          <p:cNvPr id="4" name="Content Placeholder 3"/>
          <p:cNvSpPr>
            <a:spLocks noGrp="1"/>
          </p:cNvSpPr>
          <p:nvPr>
            <p:ph sz="half" idx="2"/>
          </p:nvPr>
        </p:nvSpPr>
        <p:spPr/>
        <p:txBody>
          <a:bodyPr>
            <a:normAutofit/>
          </a:bodyPr>
          <a:lstStyle/>
          <a:p>
            <a:pPr marL="0" indent="0">
              <a:buNone/>
            </a:pPr>
            <a:endParaRPr lang="en-US" sz="2200" dirty="0"/>
          </a:p>
          <a:p>
            <a:pPr marL="0" indent="0">
              <a:buNone/>
            </a:pPr>
            <a:endParaRPr lang="en-US" dirty="0"/>
          </a:p>
          <a:p>
            <a:endParaRPr lang="en-US" dirty="0"/>
          </a:p>
        </p:txBody>
      </p:sp>
      <p:sp>
        <p:nvSpPr>
          <p:cNvPr id="5" name="Text Placeholder 4"/>
          <p:cNvSpPr>
            <a:spLocks noGrp="1"/>
          </p:cNvSpPr>
          <p:nvPr>
            <p:ph type="body" sz="quarter" idx="3"/>
          </p:nvPr>
        </p:nvSpPr>
        <p:spPr>
          <a:xfrm>
            <a:off x="4571999" y="1481891"/>
            <a:ext cx="4104641" cy="1184885"/>
          </a:xfrm>
        </p:spPr>
        <p:txBody>
          <a:bodyPr>
            <a:normAutofit/>
          </a:bodyPr>
          <a:lstStyle/>
          <a:p>
            <a:pPr algn="l"/>
            <a:r>
              <a:rPr lang="en-US" sz="2000" dirty="0">
                <a:solidFill>
                  <a:schemeClr val="tx1"/>
                </a:solidFill>
              </a:rPr>
              <a:t>Injectable (intramuscular – IM)</a:t>
            </a:r>
          </a:p>
          <a:p>
            <a:pPr marL="342900" indent="-342900" algn="l">
              <a:buFont typeface="Arial" panose="020B0604020202020204" pitchFamily="34" charset="0"/>
              <a:buChar char="•"/>
            </a:pPr>
            <a:r>
              <a:rPr lang="en-US" sz="2000" dirty="0">
                <a:solidFill>
                  <a:schemeClr val="tx1"/>
                </a:solidFill>
              </a:rPr>
              <a:t>Auto injector (</a:t>
            </a:r>
            <a:r>
              <a:rPr lang="en-US" sz="2000" dirty="0" err="1">
                <a:solidFill>
                  <a:schemeClr val="tx1"/>
                </a:solidFill>
              </a:rPr>
              <a:t>Evzio</a:t>
            </a:r>
            <a:r>
              <a:rPr lang="en-US" sz="2000" dirty="0">
                <a:solidFill>
                  <a:schemeClr val="tx1"/>
                </a:solidFill>
              </a:rPr>
              <a:t> brand)</a:t>
            </a:r>
          </a:p>
          <a:p>
            <a:pPr marL="342900" indent="-342900" algn="l">
              <a:buFont typeface="Arial" panose="020B0604020202020204" pitchFamily="34" charset="0"/>
              <a:buChar char="•"/>
            </a:pPr>
            <a:r>
              <a:rPr lang="en-US" sz="2000" dirty="0">
                <a:solidFill>
                  <a:schemeClr val="tx1"/>
                </a:solidFill>
              </a:rPr>
              <a:t>Syringes </a:t>
            </a:r>
          </a:p>
        </p:txBody>
      </p:sp>
      <p:pic>
        <p:nvPicPr>
          <p:cNvPr id="9" name="Picture 8">
            <a:extLst>
              <a:ext uri="{FF2B5EF4-FFF2-40B4-BE49-F238E27FC236}">
                <a16:creationId xmlns:a16="http://schemas.microsoft.com/office/drawing/2014/main" id="{44C3FF11-D0F3-4B92-A15D-91EBD0EFC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924" y="2558839"/>
            <a:ext cx="5186149" cy="3889612"/>
          </a:xfrm>
          <a:prstGeom prst="rect">
            <a:avLst/>
          </a:prstGeom>
        </p:spPr>
      </p:pic>
    </p:spTree>
    <p:extLst>
      <p:ext uri="{BB962C8B-B14F-4D97-AF65-F5344CB8AC3E}">
        <p14:creationId xmlns:p14="http://schemas.microsoft.com/office/powerpoint/2010/main" val="34187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a:stretch/>
        </p:blipFill>
        <p:spPr>
          <a:xfrm>
            <a:off x="4392891" y="85466"/>
            <a:ext cx="4204354" cy="6700167"/>
          </a:xfrm>
          <a:prstGeom prst="rect">
            <a:avLst/>
          </a:prstGeom>
          <a:effectLst/>
        </p:spPr>
      </p:pic>
      <p:sp>
        <p:nvSpPr>
          <p:cNvPr id="2" name="TextBox 1">
            <a:extLst>
              <a:ext uri="{FF2B5EF4-FFF2-40B4-BE49-F238E27FC236}">
                <a16:creationId xmlns:a16="http://schemas.microsoft.com/office/drawing/2014/main" id="{B4EB444F-6591-4A80-A9FA-DDB053AB4A95}"/>
              </a:ext>
            </a:extLst>
          </p:cNvPr>
          <p:cNvSpPr txBox="1"/>
          <p:nvPr/>
        </p:nvSpPr>
        <p:spPr>
          <a:xfrm>
            <a:off x="0" y="0"/>
            <a:ext cx="4081806" cy="6858000"/>
          </a:xfrm>
          <a:prstGeom prst="rect">
            <a:avLst/>
          </a:prstGeom>
          <a:solidFill>
            <a:srgbClr val="108EAC"/>
          </a:solidFill>
        </p:spPr>
        <p:txBody>
          <a:bodyPr wrap="square" rtlCol="0" anchor="ctr">
            <a:spAutoFit/>
          </a:bodyPr>
          <a:lstStyle/>
          <a:p>
            <a:pPr algn="ctr"/>
            <a:endParaRPr lang="en-US" sz="3600" dirty="0">
              <a:solidFill>
                <a:schemeClr val="bg1"/>
              </a:solidFill>
            </a:endParaRPr>
          </a:p>
          <a:p>
            <a:pPr algn="ctr"/>
            <a:endParaRPr lang="en-US" sz="3600" dirty="0">
              <a:solidFill>
                <a:schemeClr val="bg1"/>
              </a:solidFill>
            </a:endParaRPr>
          </a:p>
          <a:p>
            <a:pPr algn="ctr"/>
            <a:endParaRPr lang="en-US" sz="3600" dirty="0">
              <a:solidFill>
                <a:schemeClr val="bg1"/>
              </a:solidFill>
              <a:latin typeface="Century Gothic" panose="020B0502020202020204" pitchFamily="34" charset="0"/>
            </a:endParaRPr>
          </a:p>
          <a:p>
            <a:pPr algn="ctr"/>
            <a:r>
              <a:rPr lang="en-US" sz="3600" dirty="0">
                <a:solidFill>
                  <a:schemeClr val="bg1"/>
                </a:solidFill>
                <a:latin typeface="Century Gothic" panose="020B0502020202020204" pitchFamily="34" charset="0"/>
              </a:rPr>
              <a:t>HOW TO ADMINISTER INJECTABLE NALOXONE</a:t>
            </a:r>
          </a:p>
          <a:p>
            <a:pPr algn="ctr"/>
            <a:endParaRPr lang="en-US" sz="3600" dirty="0">
              <a:solidFill>
                <a:schemeClr val="bg1"/>
              </a:solidFill>
            </a:endParaRPr>
          </a:p>
          <a:p>
            <a:pPr algn="ctr"/>
            <a:endParaRPr lang="en-US" sz="3600" dirty="0">
              <a:solidFill>
                <a:schemeClr val="bg1"/>
              </a:solidFill>
            </a:endParaRPr>
          </a:p>
          <a:p>
            <a:pPr algn="ctr"/>
            <a:endParaRPr lang="en-US" sz="3600" dirty="0">
              <a:solidFill>
                <a:schemeClr val="bg1"/>
              </a:solidFill>
            </a:endParaRPr>
          </a:p>
          <a:p>
            <a:pPr algn="ctr"/>
            <a:endParaRPr lang="en-US" sz="3600" dirty="0">
              <a:solidFill>
                <a:schemeClr val="bg1"/>
              </a:solidFill>
            </a:endParaRPr>
          </a:p>
        </p:txBody>
      </p:sp>
    </p:spTree>
    <p:extLst>
      <p:ext uri="{BB962C8B-B14F-4D97-AF65-F5344CB8AC3E}">
        <p14:creationId xmlns:p14="http://schemas.microsoft.com/office/powerpoint/2010/main" val="180520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91B5"/>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182988" y="1478992"/>
            <a:ext cx="6858000" cy="1194650"/>
          </a:xfrm>
        </p:spPr>
        <p:txBody>
          <a:bodyPr>
            <a:normAutofit fontScale="90000"/>
          </a:bodyPr>
          <a:lstStyle/>
          <a:p>
            <a:pPr algn="ctr">
              <a:lnSpc>
                <a:spcPct val="130000"/>
              </a:lnSpc>
            </a:pPr>
            <a:r>
              <a:rPr lang="en-US" sz="4400" b="1" dirty="0">
                <a:solidFill>
                  <a:schemeClr val="tx1"/>
                </a:solidFill>
              </a:rPr>
              <a:t>Opioid Overdose Prevention </a:t>
            </a:r>
            <a:br>
              <a:rPr lang="en-US" sz="4400" b="1" dirty="0">
                <a:solidFill>
                  <a:schemeClr val="tx1"/>
                </a:solidFill>
              </a:rPr>
            </a:br>
            <a:r>
              <a:rPr lang="en-US" sz="4400" b="1" dirty="0">
                <a:solidFill>
                  <a:schemeClr val="tx1"/>
                </a:solidFill>
              </a:rPr>
              <a:t>&amp; </a:t>
            </a:r>
            <a:br>
              <a:rPr lang="en-US" sz="4400" b="1" dirty="0">
                <a:solidFill>
                  <a:schemeClr val="tx1"/>
                </a:solidFill>
              </a:rPr>
            </a:br>
            <a:r>
              <a:rPr lang="en-US" sz="4400" b="1" dirty="0">
                <a:solidFill>
                  <a:schemeClr val="tx1"/>
                </a:solidFill>
              </a:rPr>
              <a:t>Naloxone  Training</a:t>
            </a:r>
          </a:p>
        </p:txBody>
      </p:sp>
      <p:sp>
        <p:nvSpPr>
          <p:cNvPr id="7" name="Subtitle 6"/>
          <p:cNvSpPr>
            <a:spLocks noGrp="1"/>
          </p:cNvSpPr>
          <p:nvPr>
            <p:ph type="subTitle" idx="1"/>
          </p:nvPr>
        </p:nvSpPr>
        <p:spPr>
          <a:xfrm>
            <a:off x="878057" y="4446508"/>
            <a:ext cx="7387885" cy="1864999"/>
          </a:xfrm>
        </p:spPr>
        <p:txBody>
          <a:bodyPr>
            <a:normAutofit/>
          </a:bodyPr>
          <a:lstStyle/>
          <a:p>
            <a:pPr algn="ctr">
              <a:lnSpc>
                <a:spcPct val="110000"/>
              </a:lnSpc>
              <a:spcBef>
                <a:spcPts val="0"/>
              </a:spcBef>
            </a:pPr>
            <a:r>
              <a:rPr lang="en-US" sz="1700" dirty="0">
                <a:solidFill>
                  <a:schemeClr val="tx1"/>
                </a:solidFill>
              </a:rPr>
              <a:t>Drug Overdose Prevention Program (DOPP)</a:t>
            </a:r>
          </a:p>
          <a:p>
            <a:pPr algn="ctr">
              <a:lnSpc>
                <a:spcPct val="110000"/>
              </a:lnSpc>
              <a:spcBef>
                <a:spcPts val="0"/>
              </a:spcBef>
            </a:pPr>
            <a:r>
              <a:rPr lang="en-US" sz="1700" dirty="0">
                <a:solidFill>
                  <a:schemeClr val="tx1"/>
                </a:solidFill>
              </a:rPr>
              <a:t>Illinois Department of Human Services</a:t>
            </a:r>
            <a:br>
              <a:rPr lang="en-US" sz="1700" dirty="0">
                <a:solidFill>
                  <a:schemeClr val="tx1"/>
                </a:solidFill>
              </a:rPr>
            </a:br>
            <a:r>
              <a:rPr lang="en-US" sz="1700" dirty="0">
                <a:solidFill>
                  <a:schemeClr val="tx1"/>
                </a:solidFill>
              </a:rPr>
              <a:t>Division of Substance Use Prevention and Recovery (SUPR)</a:t>
            </a:r>
          </a:p>
          <a:p>
            <a:pPr algn="l">
              <a:lnSpc>
                <a:spcPct val="70000"/>
              </a:lnSpc>
            </a:pPr>
            <a:endParaRPr lang="en-US" sz="1700" dirty="0">
              <a:solidFill>
                <a:srgbClr val="FF0000"/>
              </a:solidFill>
            </a:endParaRPr>
          </a:p>
          <a:p>
            <a:pPr algn="l">
              <a:lnSpc>
                <a:spcPct val="70000"/>
              </a:lnSpc>
            </a:pPr>
            <a:endParaRPr lang="en-US" sz="1700" dirty="0">
              <a:solidFill>
                <a:srgbClr val="FF0000"/>
              </a:solidFill>
            </a:endParaRPr>
          </a:p>
        </p:txBody>
      </p:sp>
    </p:spTree>
    <p:extLst>
      <p:ext uri="{BB962C8B-B14F-4D97-AF65-F5344CB8AC3E}">
        <p14:creationId xmlns:p14="http://schemas.microsoft.com/office/powerpoint/2010/main" val="1761305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2866" y="0"/>
            <a:ext cx="4860570" cy="1676603"/>
          </a:xfrm>
        </p:spPr>
        <p:txBody>
          <a:bodyPr vert="horz" lIns="91440" tIns="45720" rIns="91440" bIns="45720" rtlCol="0" anchor="ctr">
            <a:normAutofit fontScale="90000"/>
          </a:bodyPr>
          <a:lstStyle/>
          <a:p>
            <a:pPr algn="ctr" defTabSz="914400"/>
            <a:r>
              <a:rPr lang="en-US" sz="4400" b="1" dirty="0"/>
              <a:t>How to give nasal spray Naloxone </a:t>
            </a:r>
            <a:endParaRPr lang="en-US" sz="4400" dirty="0"/>
          </a:p>
        </p:txBody>
      </p:sp>
      <p:sp>
        <p:nvSpPr>
          <p:cNvPr id="6" name="Content Placeholder 5"/>
          <p:cNvSpPr>
            <a:spLocks noGrp="1"/>
          </p:cNvSpPr>
          <p:nvPr>
            <p:ph sz="half" idx="2"/>
          </p:nvPr>
        </p:nvSpPr>
        <p:spPr>
          <a:xfrm>
            <a:off x="3756596" y="1453664"/>
            <a:ext cx="4860569" cy="853438"/>
          </a:xfrm>
        </p:spPr>
        <p:txBody>
          <a:bodyPr vert="horz" lIns="91440" tIns="45720" rIns="91440" bIns="45720" rtlCol="0">
            <a:normAutofit/>
          </a:bodyPr>
          <a:lstStyle/>
          <a:p>
            <a:pPr marL="0" indent="0" algn="ctr" defTabSz="914400">
              <a:buNone/>
            </a:pPr>
            <a:r>
              <a:rPr lang="en-US" dirty="0"/>
              <a:t>In the case of a </a:t>
            </a:r>
            <a:r>
              <a:rPr lang="en-US" b="1" i="1" dirty="0"/>
              <a:t>known or suspected </a:t>
            </a:r>
            <a:r>
              <a:rPr lang="en-US" dirty="0"/>
              <a:t>opioid overdose:</a:t>
            </a:r>
          </a:p>
        </p:txBody>
      </p:sp>
      <p:pic>
        <p:nvPicPr>
          <p:cNvPr id="9" name="Content Placeholder 8"/>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33121" r="36319"/>
          <a:stretch/>
        </p:blipFill>
        <p:spPr>
          <a:xfrm>
            <a:off x="20" y="10"/>
            <a:ext cx="3492988" cy="6857990"/>
          </a:xfrm>
          <a:prstGeom prst="rect">
            <a:avLst/>
          </a:prstGeom>
          <a:effectLst/>
        </p:spPr>
      </p:pic>
      <p:graphicFrame>
        <p:nvGraphicFramePr>
          <p:cNvPr id="2" name="Diagram 1"/>
          <p:cNvGraphicFramePr/>
          <p:nvPr>
            <p:extLst>
              <p:ext uri="{D42A27DB-BD31-4B8C-83A1-F6EECF244321}">
                <p14:modId xmlns:p14="http://schemas.microsoft.com/office/powerpoint/2010/main" val="3132725924"/>
              </p:ext>
            </p:extLst>
          </p:nvPr>
        </p:nvGraphicFramePr>
        <p:xfrm>
          <a:off x="3727939" y="2222695"/>
          <a:ext cx="4937759" cy="4346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308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graphicEl>
                                              <a:dgm id="{16641146-11B1-47FE-89C1-346D80A333E8}"/>
                                            </p:graphicEl>
                                          </p:spTgt>
                                        </p:tgtEl>
                                        <p:attrNameLst>
                                          <p:attrName>style.visibility</p:attrName>
                                        </p:attrNameLst>
                                      </p:cBhvr>
                                      <p:to>
                                        <p:strVal val="visible"/>
                                      </p:to>
                                    </p:set>
                                    <p:anim calcmode="lin" valueType="num">
                                      <p:cBhvr additive="base">
                                        <p:cTn id="7" dur="500" fill="hold"/>
                                        <p:tgtEl>
                                          <p:spTgt spid="2">
                                            <p:graphicEl>
                                              <a:dgm id="{16641146-11B1-47FE-89C1-346D80A333E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16641146-11B1-47FE-89C1-346D80A333E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0DA23C1E-996A-4C01-B694-79D062BE22CE}"/>
                                            </p:graphicEl>
                                          </p:spTgt>
                                        </p:tgtEl>
                                        <p:attrNameLst>
                                          <p:attrName>style.visibility</p:attrName>
                                        </p:attrNameLst>
                                      </p:cBhvr>
                                      <p:to>
                                        <p:strVal val="visible"/>
                                      </p:to>
                                    </p:set>
                                    <p:anim calcmode="lin" valueType="num">
                                      <p:cBhvr additive="base">
                                        <p:cTn id="11" dur="500" fill="hold"/>
                                        <p:tgtEl>
                                          <p:spTgt spid="2">
                                            <p:graphicEl>
                                              <a:dgm id="{0DA23C1E-996A-4C01-B694-79D062BE22C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0DA23C1E-996A-4C01-B694-79D062BE22CE}"/>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graphicEl>
                                              <a:dgm id="{831B567B-CA63-4DF2-B425-34E821668D21}"/>
                                            </p:graphicEl>
                                          </p:spTgt>
                                        </p:tgtEl>
                                        <p:attrNameLst>
                                          <p:attrName>style.visibility</p:attrName>
                                        </p:attrNameLst>
                                      </p:cBhvr>
                                      <p:to>
                                        <p:strVal val="visible"/>
                                      </p:to>
                                    </p:set>
                                    <p:anim calcmode="lin" valueType="num">
                                      <p:cBhvr additive="base">
                                        <p:cTn id="15" dur="500" fill="hold"/>
                                        <p:tgtEl>
                                          <p:spTgt spid="2">
                                            <p:graphicEl>
                                              <a:dgm id="{831B567B-CA63-4DF2-B425-34E821668D21}"/>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831B567B-CA63-4DF2-B425-34E821668D21}"/>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graphicEl>
                                              <a:dgm id="{EBF03D3A-7F36-42AD-B127-9B83F0114A36}"/>
                                            </p:graphicEl>
                                          </p:spTgt>
                                        </p:tgtEl>
                                        <p:attrNameLst>
                                          <p:attrName>style.visibility</p:attrName>
                                        </p:attrNameLst>
                                      </p:cBhvr>
                                      <p:to>
                                        <p:strVal val="visible"/>
                                      </p:to>
                                    </p:set>
                                    <p:anim calcmode="lin" valueType="num">
                                      <p:cBhvr additive="base">
                                        <p:cTn id="19" dur="500" fill="hold"/>
                                        <p:tgtEl>
                                          <p:spTgt spid="2">
                                            <p:graphicEl>
                                              <a:dgm id="{EBF03D3A-7F36-42AD-B127-9B83F0114A3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EBF03D3A-7F36-42AD-B127-9B83F0114A36}"/>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graphicEl>
                                              <a:dgm id="{60F33A38-8D02-4567-A555-CF4DBC2B5E83}"/>
                                            </p:graphicEl>
                                          </p:spTgt>
                                        </p:tgtEl>
                                        <p:attrNameLst>
                                          <p:attrName>style.visibility</p:attrName>
                                        </p:attrNameLst>
                                      </p:cBhvr>
                                      <p:to>
                                        <p:strVal val="visible"/>
                                      </p:to>
                                    </p:set>
                                    <p:anim calcmode="lin" valueType="num">
                                      <p:cBhvr additive="base">
                                        <p:cTn id="23" dur="500" fill="hold"/>
                                        <p:tgtEl>
                                          <p:spTgt spid="2">
                                            <p:graphicEl>
                                              <a:dgm id="{60F33A38-8D02-4567-A555-CF4DBC2B5E83}"/>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60F33A38-8D02-4567-A555-CF4DBC2B5E83}"/>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06A67D04-BDA0-4CA0-AAC4-D888C031B3B3}"/>
                                            </p:graphicEl>
                                          </p:spTgt>
                                        </p:tgtEl>
                                        <p:attrNameLst>
                                          <p:attrName>style.visibility</p:attrName>
                                        </p:attrNameLst>
                                      </p:cBhvr>
                                      <p:to>
                                        <p:strVal val="visible"/>
                                      </p:to>
                                    </p:set>
                                    <p:anim calcmode="lin" valueType="num">
                                      <p:cBhvr additive="base">
                                        <p:cTn id="27" dur="500" fill="hold"/>
                                        <p:tgtEl>
                                          <p:spTgt spid="2">
                                            <p:graphicEl>
                                              <a:dgm id="{06A67D04-BDA0-4CA0-AAC4-D888C031B3B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06A67D04-BDA0-4CA0-AAC4-D888C031B3B3}"/>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graphicEl>
                                              <a:dgm id="{8E1B7073-83A8-4600-B0A4-DECF97A691FE}"/>
                                            </p:graphicEl>
                                          </p:spTgt>
                                        </p:tgtEl>
                                        <p:attrNameLst>
                                          <p:attrName>style.visibility</p:attrName>
                                        </p:attrNameLst>
                                      </p:cBhvr>
                                      <p:to>
                                        <p:strVal val="visible"/>
                                      </p:to>
                                    </p:set>
                                    <p:anim calcmode="lin" valueType="num">
                                      <p:cBhvr additive="base">
                                        <p:cTn id="31" dur="500" fill="hold"/>
                                        <p:tgtEl>
                                          <p:spTgt spid="2">
                                            <p:graphicEl>
                                              <a:dgm id="{8E1B7073-83A8-4600-B0A4-DECF97A691F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8E1B7073-83A8-4600-B0A4-DECF97A691F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30" y="307410"/>
            <a:ext cx="7680960" cy="1371600"/>
          </a:xfrm>
        </p:spPr>
        <p:txBody>
          <a:bodyPr/>
          <a:lstStyle/>
          <a:p>
            <a:pPr algn="ctr"/>
            <a:r>
              <a:rPr lang="en-US" dirty="0" err="1"/>
              <a:t>Narcan</a:t>
            </a:r>
            <a:r>
              <a:rPr lang="en-US" dirty="0"/>
              <a:t> Training Video</a:t>
            </a:r>
          </a:p>
        </p:txBody>
      </p:sp>
      <p:sp>
        <p:nvSpPr>
          <p:cNvPr id="3" name="Text Placeholder 2"/>
          <p:cNvSpPr>
            <a:spLocks noGrp="1"/>
          </p:cNvSpPr>
          <p:nvPr>
            <p:ph type="body" idx="1"/>
          </p:nvPr>
        </p:nvSpPr>
        <p:spPr>
          <a:xfrm>
            <a:off x="801858" y="993210"/>
            <a:ext cx="7835705" cy="2152358"/>
          </a:xfrm>
        </p:spPr>
        <p:txBody>
          <a:bodyPr>
            <a:noAutofit/>
          </a:bodyPr>
          <a:lstStyle/>
          <a:p>
            <a:r>
              <a:rPr lang="en-US" sz="2400" dirty="0"/>
              <a:t>Please pause the training to watch this short video demonstrating how to administer </a:t>
            </a:r>
            <a:r>
              <a:rPr lang="en-US" sz="2400" dirty="0" err="1"/>
              <a:t>Narcan</a:t>
            </a:r>
            <a:r>
              <a:rPr lang="en-US" sz="2400" dirty="0"/>
              <a:t> nasal spray.  </a:t>
            </a:r>
          </a:p>
        </p:txBody>
      </p:sp>
      <p:pic>
        <p:nvPicPr>
          <p:cNvPr id="4" name="Online Media 3">
            <a:hlinkClick r:id="" action="ppaction://media"/>
            <a:extLst>
              <a:ext uri="{FF2B5EF4-FFF2-40B4-BE49-F238E27FC236}">
                <a16:creationId xmlns:a16="http://schemas.microsoft.com/office/drawing/2014/main" id="{9B2CEB8A-0DAB-425B-8FBB-1CFE76DDE53B}"/>
              </a:ext>
            </a:extLst>
          </p:cNvPr>
          <p:cNvPicPr>
            <a:picLocks noRot="1" noChangeAspect="1"/>
          </p:cNvPicPr>
          <p:nvPr>
            <a:videoFile r:link="rId1"/>
          </p:nvPr>
        </p:nvPicPr>
        <p:blipFill>
          <a:blip r:embed="rId3"/>
          <a:stretch>
            <a:fillRect/>
          </a:stretch>
        </p:blipFill>
        <p:spPr>
          <a:xfrm>
            <a:off x="1376218" y="2707702"/>
            <a:ext cx="6581927" cy="3702334"/>
          </a:xfrm>
          <a:prstGeom prst="rect">
            <a:avLst/>
          </a:prstGeom>
        </p:spPr>
      </p:pic>
      <p:sp>
        <p:nvSpPr>
          <p:cNvPr id="5" name="TextBox 4">
            <a:extLst>
              <a:ext uri="{FF2B5EF4-FFF2-40B4-BE49-F238E27FC236}">
                <a16:creationId xmlns:a16="http://schemas.microsoft.com/office/drawing/2014/main" id="{73CFAB41-3CC5-4D1B-8887-185E1BF43713}"/>
              </a:ext>
            </a:extLst>
          </p:cNvPr>
          <p:cNvSpPr txBox="1"/>
          <p:nvPr/>
        </p:nvSpPr>
        <p:spPr>
          <a:xfrm>
            <a:off x="6918035" y="6410037"/>
            <a:ext cx="204123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Source: Adapt Pharma</a:t>
            </a:r>
          </a:p>
        </p:txBody>
      </p:sp>
    </p:spTree>
    <p:extLst>
      <p:ext uri="{BB962C8B-B14F-4D97-AF65-F5344CB8AC3E}">
        <p14:creationId xmlns:p14="http://schemas.microsoft.com/office/powerpoint/2010/main" val="4106444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Brittney.Jones\AppData\Local\Microsoft\Windows\Temporary Internet Files\Content.IE5\LDP5E81F\Green_man_shadow[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3042" y="2079160"/>
            <a:ext cx="1728646" cy="4352856"/>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p:cNvSpPr/>
          <p:nvPr/>
        </p:nvSpPr>
        <p:spPr>
          <a:xfrm>
            <a:off x="4465925" y="3000382"/>
            <a:ext cx="523875" cy="2190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4327814" y="4710116"/>
            <a:ext cx="523875" cy="2571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84536" y="9170"/>
            <a:ext cx="6543675" cy="2077492"/>
          </a:xfrm>
          <a:prstGeom prst="rect">
            <a:avLst/>
          </a:prstGeom>
          <a:noFill/>
        </p:spPr>
        <p:txBody>
          <a:bodyPr wrap="square" rtlCol="0">
            <a:spAutoFit/>
          </a:bodyPr>
          <a:lstStyle/>
          <a:p>
            <a:pPr algn="ctr">
              <a:lnSpc>
                <a:spcPct val="150000"/>
              </a:lnSpc>
            </a:pPr>
            <a:r>
              <a:rPr lang="en-US" sz="4400" b="1" dirty="0"/>
              <a:t>Check your learning</a:t>
            </a:r>
            <a:r>
              <a:rPr lang="en-US" sz="4000" b="1" dirty="0"/>
              <a:t> </a:t>
            </a:r>
          </a:p>
          <a:p>
            <a:pPr algn="ctr">
              <a:lnSpc>
                <a:spcPct val="150000"/>
              </a:lnSpc>
            </a:pPr>
            <a:r>
              <a:rPr lang="en-US" b="1" dirty="0"/>
              <a:t>Can you identify where to administer naloxone?</a:t>
            </a:r>
          </a:p>
          <a:p>
            <a:pPr algn="ctr"/>
            <a:r>
              <a:rPr lang="en-US" dirty="0"/>
              <a:t>Click on an area of the body where naloxone can be injected into the muscle</a:t>
            </a:r>
          </a:p>
        </p:txBody>
      </p:sp>
    </p:spTree>
    <p:extLst>
      <p:ext uri="{BB962C8B-B14F-4D97-AF65-F5344CB8AC3E}">
        <p14:creationId xmlns:p14="http://schemas.microsoft.com/office/powerpoint/2010/main" val="288677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subTnLst>
                                    <p:audio>
                                      <p:cMediaNode vol="17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subTnLst>
                                    <p:audio>
                                      <p:cMediaNode vol="6000">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594977"/>
            <a:ext cx="7680960" cy="948081"/>
          </a:xfrm>
        </p:spPr>
        <p:txBody>
          <a:bodyPr>
            <a:normAutofit fontScale="90000"/>
          </a:bodyPr>
          <a:lstStyle/>
          <a:p>
            <a:pPr algn="ctr"/>
            <a:br>
              <a:rPr lang="en-US" sz="6000" b="1" dirty="0">
                <a:solidFill>
                  <a:schemeClr val="tx1"/>
                </a:solidFill>
              </a:rPr>
            </a:br>
            <a:r>
              <a:rPr lang="en-US" sz="6000" b="1" dirty="0">
                <a:solidFill>
                  <a:schemeClr val="tx1"/>
                </a:solidFill>
              </a:rPr>
              <a:t>Great job!</a:t>
            </a:r>
            <a:br>
              <a:rPr lang="en-US" b="1" dirty="0">
                <a:solidFill>
                  <a:schemeClr val="tx1"/>
                </a:solidFill>
              </a:rPr>
            </a:br>
            <a:endParaRPr lang="en-US" dirty="0"/>
          </a:p>
        </p:txBody>
      </p:sp>
      <p:sp>
        <p:nvSpPr>
          <p:cNvPr id="10" name="Rectangle 9"/>
          <p:cNvSpPr/>
          <p:nvPr/>
        </p:nvSpPr>
        <p:spPr>
          <a:xfrm>
            <a:off x="419100" y="1914533"/>
            <a:ext cx="8153400" cy="1200329"/>
          </a:xfrm>
          <a:prstGeom prst="rect">
            <a:avLst/>
          </a:prstGeom>
        </p:spPr>
        <p:txBody>
          <a:bodyPr wrap="square">
            <a:spAutoFit/>
          </a:bodyPr>
          <a:lstStyle/>
          <a:p>
            <a:pPr lvl="0"/>
            <a:r>
              <a:rPr lang="en-US" sz="3600" b="1" dirty="0"/>
              <a:t>Naloxone can be injected into a muscle in the person’s arm or leg</a:t>
            </a:r>
          </a:p>
        </p:txBody>
      </p:sp>
      <p:pic>
        <p:nvPicPr>
          <p:cNvPr id="2058" name="Picture 10" descr="C:\Users\Brittney.Jones\AppData\Local\Microsoft\Windows\Temporary Internet Files\Content.IE5\TD1LDN6K\15599-illustration-of-a-dancing-cartoon-blue-man-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1" y="3200401"/>
            <a:ext cx="268605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4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50" tmFilter="0, 0; .2, .5; .8, .5; 1, 0"/>
                                        <p:tgtEl>
                                          <p:spTgt spid="2"/>
                                        </p:tgtEl>
                                      </p:cBhvr>
                                    </p:animEffect>
                                    <p:animScale>
                                      <p:cBhvr>
                                        <p:cTn id="7" dur="75"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92821447"/>
              </p:ext>
            </p:extLst>
          </p:nvPr>
        </p:nvGraphicFramePr>
        <p:xfrm>
          <a:off x="731839" y="1190625"/>
          <a:ext cx="7650162" cy="4845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3" name="Picture 3" descr="C:\Users\Brittney.Jones\AppData\Local\Microsoft\Windows\Temporary Internet Files\Content.IE5\TD1LDN6K\117px-Bueno-verd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0885" y="2962222"/>
            <a:ext cx="1188823" cy="12193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Brittney.Jones\AppData\Local\Microsoft\Windows\Temporary Internet Files\Content.IE5\TD1LDN6K\117px-Bueno-verd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0886" y="1314450"/>
            <a:ext cx="1188823" cy="1219306"/>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Brittney.Jones\AppData\Local\Microsoft\Windows\Temporary Internet Files\Content.IE5\TD1LDN6K\117px-Bueno-verd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9305" y="4695772"/>
            <a:ext cx="1188823" cy="12193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63599" y="338541"/>
            <a:ext cx="6069954" cy="923330"/>
          </a:xfrm>
          <a:prstGeom prst="rect">
            <a:avLst/>
          </a:prstGeom>
          <a:noFill/>
        </p:spPr>
        <p:txBody>
          <a:bodyPr wrap="square" rtlCol="0">
            <a:spAutoFit/>
          </a:bodyPr>
          <a:lstStyle/>
          <a:p>
            <a:r>
              <a:rPr lang="en-US" sz="3600" b="1" dirty="0"/>
              <a:t>Remember</a:t>
            </a:r>
            <a:r>
              <a:rPr lang="en-US" b="1" dirty="0"/>
              <a:t>…</a:t>
            </a:r>
          </a:p>
          <a:p>
            <a:endParaRPr lang="en-US" dirty="0"/>
          </a:p>
        </p:txBody>
      </p:sp>
    </p:spTree>
    <p:extLst>
      <p:ext uri="{BB962C8B-B14F-4D97-AF65-F5344CB8AC3E}">
        <p14:creationId xmlns:p14="http://schemas.microsoft.com/office/powerpoint/2010/main" val="380380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126"/>
                                        </p:tgtEl>
                                        <p:attrNameLst>
                                          <p:attrName>style.visibility</p:attrName>
                                        </p:attrNameLst>
                                      </p:cBhvr>
                                      <p:to>
                                        <p:strVal val="visible"/>
                                      </p:to>
                                    </p:set>
                                    <p:animEffect transition="in" filter="barn(inVertical)">
                                      <p:cBhvr>
                                        <p:cTn id="7" dur="500"/>
                                        <p:tgtEl>
                                          <p:spTgt spid="5126"/>
                                        </p:tgtEl>
                                      </p:cBhvr>
                                    </p:animEffect>
                                  </p:childTnLst>
                                </p:cTn>
                              </p:par>
                              <p:par>
                                <p:cTn id="8" presetID="16" presetClass="entr" presetSubtype="21" fill="hold" nodeType="withEffect">
                                  <p:stCondLst>
                                    <p:cond delay="5000"/>
                                  </p:stCondLst>
                                  <p:childTnLst>
                                    <p:set>
                                      <p:cBhvr>
                                        <p:cTn id="9" dur="1" fill="hold">
                                          <p:stCondLst>
                                            <p:cond delay="0"/>
                                          </p:stCondLst>
                                        </p:cTn>
                                        <p:tgtEl>
                                          <p:spTgt spid="5123"/>
                                        </p:tgtEl>
                                        <p:attrNameLst>
                                          <p:attrName>style.visibility</p:attrName>
                                        </p:attrNameLst>
                                      </p:cBhvr>
                                      <p:to>
                                        <p:strVal val="visible"/>
                                      </p:to>
                                    </p:set>
                                    <p:animEffect transition="in" filter="barn(inVertical)">
                                      <p:cBhvr>
                                        <p:cTn id="10" dur="500"/>
                                        <p:tgtEl>
                                          <p:spTgt spid="5123"/>
                                        </p:tgtEl>
                                      </p:cBhvr>
                                    </p:animEffect>
                                  </p:childTnLst>
                                </p:cTn>
                              </p:par>
                              <p:par>
                                <p:cTn id="11" presetID="16" presetClass="entr" presetSubtype="21" fill="hold" nodeType="withEffect">
                                  <p:stCondLst>
                                    <p:cond delay="12000"/>
                                  </p:stCondLst>
                                  <p:childTnLst>
                                    <p:set>
                                      <p:cBhvr>
                                        <p:cTn id="12" dur="1" fill="hold">
                                          <p:stCondLst>
                                            <p:cond delay="0"/>
                                          </p:stCondLst>
                                        </p:cTn>
                                        <p:tgtEl>
                                          <p:spTgt spid="5127"/>
                                        </p:tgtEl>
                                        <p:attrNameLst>
                                          <p:attrName>style.visibility</p:attrName>
                                        </p:attrNameLst>
                                      </p:cBhvr>
                                      <p:to>
                                        <p:strVal val="visible"/>
                                      </p:to>
                                    </p:set>
                                    <p:animEffect transition="in" filter="barn(inVertical)">
                                      <p:cBhvr>
                                        <p:cTn id="1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2" name="Title 1"/>
          <p:cNvSpPr>
            <a:spLocks noGrp="1"/>
          </p:cNvSpPr>
          <p:nvPr>
            <p:ph type="title"/>
          </p:nvPr>
        </p:nvSpPr>
        <p:spPr>
          <a:xfrm>
            <a:off x="177554" y="198684"/>
            <a:ext cx="6701187" cy="1036490"/>
          </a:xfrm>
        </p:spPr>
        <p:txBody>
          <a:bodyPr vert="horz" lIns="91440" tIns="45720" rIns="91440" bIns="45720" rtlCol="0" anchor="ctr">
            <a:normAutofit/>
          </a:bodyPr>
          <a:lstStyle/>
          <a:p>
            <a:r>
              <a:rPr lang="en-US" sz="4400" b="1" dirty="0">
                <a:solidFill>
                  <a:schemeClr val="tx1"/>
                </a:solidFill>
              </a:rPr>
              <a:t>Rescue Breathing</a:t>
            </a:r>
          </a:p>
        </p:txBody>
      </p:sp>
      <p:pic>
        <p:nvPicPr>
          <p:cNvPr id="7" name="Picture Placeholder 6"/>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3805" r="13805"/>
          <a:stretch/>
        </p:blipFill>
        <p:spPr>
          <a:xfrm>
            <a:off x="5087389" y="1454311"/>
            <a:ext cx="3881428" cy="3949377"/>
          </a:xfrm>
          <a:prstGeom prst="rect">
            <a:avLst/>
          </a:prstGeom>
        </p:spPr>
      </p:pic>
      <p:graphicFrame>
        <p:nvGraphicFramePr>
          <p:cNvPr id="8" name="Diagram 7">
            <a:extLst>
              <a:ext uri="{FF2B5EF4-FFF2-40B4-BE49-F238E27FC236}">
                <a16:creationId xmlns:a16="http://schemas.microsoft.com/office/drawing/2014/main" id="{0D969C31-CF74-4527-8AA4-1E54960EE783}"/>
              </a:ext>
            </a:extLst>
          </p:cNvPr>
          <p:cNvGraphicFramePr/>
          <p:nvPr>
            <p:extLst>
              <p:ext uri="{D42A27DB-BD31-4B8C-83A1-F6EECF244321}">
                <p14:modId xmlns:p14="http://schemas.microsoft.com/office/powerpoint/2010/main" val="3576652452"/>
              </p:ext>
            </p:extLst>
          </p:nvPr>
        </p:nvGraphicFramePr>
        <p:xfrm>
          <a:off x="177554" y="1091953"/>
          <a:ext cx="4909836" cy="5326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82745A96-AFB7-486C-B3FA-31AC8268EE66}"/>
              </a:ext>
            </a:extLst>
          </p:cNvPr>
          <p:cNvSpPr txBox="1"/>
          <p:nvPr/>
        </p:nvSpPr>
        <p:spPr>
          <a:xfrm>
            <a:off x="271522" y="1466574"/>
            <a:ext cx="383193" cy="369332"/>
          </a:xfrm>
          <a:prstGeom prst="rect">
            <a:avLst/>
          </a:prstGeom>
          <a:noFill/>
        </p:spPr>
        <p:txBody>
          <a:bodyPr wrap="square" rtlCol="0">
            <a:spAutoFit/>
          </a:bodyPr>
          <a:lstStyle/>
          <a:p>
            <a:r>
              <a:rPr lang="en-US" dirty="0"/>
              <a:t>1</a:t>
            </a:r>
          </a:p>
        </p:txBody>
      </p:sp>
      <p:sp>
        <p:nvSpPr>
          <p:cNvPr id="13" name="TextBox 12">
            <a:extLst>
              <a:ext uri="{FF2B5EF4-FFF2-40B4-BE49-F238E27FC236}">
                <a16:creationId xmlns:a16="http://schemas.microsoft.com/office/drawing/2014/main" id="{90C10268-C64C-4FB6-8322-2740EA8C65EB}"/>
              </a:ext>
            </a:extLst>
          </p:cNvPr>
          <p:cNvSpPr txBox="1"/>
          <p:nvPr/>
        </p:nvSpPr>
        <p:spPr>
          <a:xfrm>
            <a:off x="347682" y="2330132"/>
            <a:ext cx="383193" cy="369332"/>
          </a:xfrm>
          <a:prstGeom prst="rect">
            <a:avLst/>
          </a:prstGeom>
          <a:noFill/>
        </p:spPr>
        <p:txBody>
          <a:bodyPr wrap="square" rtlCol="0">
            <a:spAutoFit/>
          </a:bodyPr>
          <a:lstStyle/>
          <a:p>
            <a:r>
              <a:rPr lang="en-US" dirty="0"/>
              <a:t>2</a:t>
            </a:r>
          </a:p>
        </p:txBody>
      </p:sp>
      <p:sp>
        <p:nvSpPr>
          <p:cNvPr id="14" name="TextBox 13">
            <a:extLst>
              <a:ext uri="{FF2B5EF4-FFF2-40B4-BE49-F238E27FC236}">
                <a16:creationId xmlns:a16="http://schemas.microsoft.com/office/drawing/2014/main" id="{EBB78743-F036-4E86-BE21-C81080FBD2C1}"/>
              </a:ext>
            </a:extLst>
          </p:cNvPr>
          <p:cNvSpPr txBox="1"/>
          <p:nvPr/>
        </p:nvSpPr>
        <p:spPr>
          <a:xfrm>
            <a:off x="425321" y="3142611"/>
            <a:ext cx="383193" cy="369332"/>
          </a:xfrm>
          <a:prstGeom prst="rect">
            <a:avLst/>
          </a:prstGeom>
          <a:noFill/>
        </p:spPr>
        <p:txBody>
          <a:bodyPr wrap="square" rtlCol="0">
            <a:spAutoFit/>
          </a:bodyPr>
          <a:lstStyle/>
          <a:p>
            <a:r>
              <a:rPr lang="en-US" dirty="0"/>
              <a:t>3</a:t>
            </a:r>
          </a:p>
        </p:txBody>
      </p:sp>
      <p:sp>
        <p:nvSpPr>
          <p:cNvPr id="15" name="TextBox 14">
            <a:extLst>
              <a:ext uri="{FF2B5EF4-FFF2-40B4-BE49-F238E27FC236}">
                <a16:creationId xmlns:a16="http://schemas.microsoft.com/office/drawing/2014/main" id="{0EDDDEBA-B9B0-4702-B79A-AFF71D5BF4E5}"/>
              </a:ext>
            </a:extLst>
          </p:cNvPr>
          <p:cNvSpPr txBox="1"/>
          <p:nvPr/>
        </p:nvSpPr>
        <p:spPr>
          <a:xfrm>
            <a:off x="463119" y="1606711"/>
            <a:ext cx="383193" cy="369332"/>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362B8683-5FBA-43BF-985D-FD7106675859}"/>
              </a:ext>
            </a:extLst>
          </p:cNvPr>
          <p:cNvSpPr txBox="1"/>
          <p:nvPr/>
        </p:nvSpPr>
        <p:spPr>
          <a:xfrm>
            <a:off x="463119" y="3917775"/>
            <a:ext cx="383193" cy="369332"/>
          </a:xfrm>
          <a:prstGeom prst="rect">
            <a:avLst/>
          </a:prstGeom>
          <a:noFill/>
        </p:spPr>
        <p:txBody>
          <a:bodyPr wrap="square" rtlCol="0">
            <a:spAutoFit/>
          </a:bodyPr>
          <a:lstStyle/>
          <a:p>
            <a:r>
              <a:rPr lang="en-US" dirty="0"/>
              <a:t>4</a:t>
            </a:r>
          </a:p>
        </p:txBody>
      </p:sp>
      <p:sp>
        <p:nvSpPr>
          <p:cNvPr id="17" name="TextBox 16">
            <a:extLst>
              <a:ext uri="{FF2B5EF4-FFF2-40B4-BE49-F238E27FC236}">
                <a16:creationId xmlns:a16="http://schemas.microsoft.com/office/drawing/2014/main" id="{BDC35C9D-B611-4C89-8137-6FFB7B0E68DF}"/>
              </a:ext>
            </a:extLst>
          </p:cNvPr>
          <p:cNvSpPr txBox="1"/>
          <p:nvPr/>
        </p:nvSpPr>
        <p:spPr>
          <a:xfrm>
            <a:off x="440170" y="4793597"/>
            <a:ext cx="383193" cy="369332"/>
          </a:xfrm>
          <a:prstGeom prst="rect">
            <a:avLst/>
          </a:prstGeom>
          <a:noFill/>
        </p:spPr>
        <p:txBody>
          <a:bodyPr wrap="square" rtlCol="0">
            <a:spAutoFit/>
          </a:bodyPr>
          <a:lstStyle/>
          <a:p>
            <a:r>
              <a:rPr lang="en-US" dirty="0"/>
              <a:t>5</a:t>
            </a:r>
          </a:p>
        </p:txBody>
      </p:sp>
      <p:sp>
        <p:nvSpPr>
          <p:cNvPr id="18" name="TextBox 17">
            <a:extLst>
              <a:ext uri="{FF2B5EF4-FFF2-40B4-BE49-F238E27FC236}">
                <a16:creationId xmlns:a16="http://schemas.microsoft.com/office/drawing/2014/main" id="{F508A87B-D4DA-4AE3-BDEB-E6CC63EA66D8}"/>
              </a:ext>
            </a:extLst>
          </p:cNvPr>
          <p:cNvSpPr txBox="1"/>
          <p:nvPr/>
        </p:nvSpPr>
        <p:spPr>
          <a:xfrm>
            <a:off x="271522" y="5669419"/>
            <a:ext cx="383193"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68690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graphicEl>
                                              <a:dgm id="{6445B090-7F97-44D0-B2D2-ABBB4B87DC9E}"/>
                                            </p:graphicEl>
                                          </p:spTgt>
                                        </p:tgtEl>
                                        <p:attrNameLst>
                                          <p:attrName>style.visibility</p:attrName>
                                        </p:attrNameLst>
                                      </p:cBhvr>
                                      <p:to>
                                        <p:strVal val="visible"/>
                                      </p:to>
                                    </p:set>
                                    <p:anim calcmode="lin" valueType="num">
                                      <p:cBhvr additive="base">
                                        <p:cTn id="7" dur="500" fill="hold"/>
                                        <p:tgtEl>
                                          <p:spTgt spid="8">
                                            <p:graphicEl>
                                              <a:dgm id="{6445B090-7F97-44D0-B2D2-ABBB4B87DC9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6445B090-7F97-44D0-B2D2-ABBB4B87DC9E}"/>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6000"/>
                                  </p:stCondLst>
                                  <p:childTnLst>
                                    <p:set>
                                      <p:cBhvr>
                                        <p:cTn id="10" dur="1" fill="hold">
                                          <p:stCondLst>
                                            <p:cond delay="0"/>
                                          </p:stCondLst>
                                        </p:cTn>
                                        <p:tgtEl>
                                          <p:spTgt spid="8">
                                            <p:graphicEl>
                                              <a:dgm id="{5934BCF5-83AA-4786-AF19-214300DA7862}"/>
                                            </p:graphicEl>
                                          </p:spTgt>
                                        </p:tgtEl>
                                        <p:attrNameLst>
                                          <p:attrName>style.visibility</p:attrName>
                                        </p:attrNameLst>
                                      </p:cBhvr>
                                      <p:to>
                                        <p:strVal val="visible"/>
                                      </p:to>
                                    </p:set>
                                    <p:anim calcmode="lin" valueType="num">
                                      <p:cBhvr additive="base">
                                        <p:cTn id="11" dur="500" fill="hold"/>
                                        <p:tgtEl>
                                          <p:spTgt spid="8">
                                            <p:graphicEl>
                                              <a:dgm id="{5934BCF5-83AA-4786-AF19-214300DA7862}"/>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graphicEl>
                                              <a:dgm id="{5934BCF5-83AA-4786-AF19-214300DA7862}"/>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7000"/>
                                  </p:stCondLst>
                                  <p:childTnLst>
                                    <p:set>
                                      <p:cBhvr>
                                        <p:cTn id="14" dur="1" fill="hold">
                                          <p:stCondLst>
                                            <p:cond delay="0"/>
                                          </p:stCondLst>
                                        </p:cTn>
                                        <p:tgtEl>
                                          <p:spTgt spid="8">
                                            <p:graphicEl>
                                              <a:dgm id="{34D8E6FA-BF83-47DF-B492-B964E982DCA8}"/>
                                            </p:graphicEl>
                                          </p:spTgt>
                                        </p:tgtEl>
                                        <p:attrNameLst>
                                          <p:attrName>style.visibility</p:attrName>
                                        </p:attrNameLst>
                                      </p:cBhvr>
                                      <p:to>
                                        <p:strVal val="visible"/>
                                      </p:to>
                                    </p:set>
                                    <p:anim calcmode="lin" valueType="num">
                                      <p:cBhvr additive="base">
                                        <p:cTn id="15" dur="500" fill="hold"/>
                                        <p:tgtEl>
                                          <p:spTgt spid="8">
                                            <p:graphicEl>
                                              <a:dgm id="{34D8E6FA-BF83-47DF-B492-B964E982DCA8}"/>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graphicEl>
                                              <a:dgm id="{34D8E6FA-BF83-47DF-B492-B964E982DCA8}"/>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500"/>
                                  </p:stCondLst>
                                  <p:childTnLst>
                                    <p:set>
                                      <p:cBhvr>
                                        <p:cTn id="18" dur="1" fill="hold">
                                          <p:stCondLst>
                                            <p:cond delay="0"/>
                                          </p:stCondLst>
                                        </p:cTn>
                                        <p:tgtEl>
                                          <p:spTgt spid="8">
                                            <p:graphicEl>
                                              <a:dgm id="{3FBA0EF0-B2F9-45FE-8BDE-07A150A6506F}"/>
                                            </p:graphicEl>
                                          </p:spTgt>
                                        </p:tgtEl>
                                        <p:attrNameLst>
                                          <p:attrName>style.visibility</p:attrName>
                                        </p:attrNameLst>
                                      </p:cBhvr>
                                      <p:to>
                                        <p:strVal val="visible"/>
                                      </p:to>
                                    </p:set>
                                    <p:anim calcmode="lin" valueType="num">
                                      <p:cBhvr additive="base">
                                        <p:cTn id="19" dur="500" fill="hold"/>
                                        <p:tgtEl>
                                          <p:spTgt spid="8">
                                            <p:graphicEl>
                                              <a:dgm id="{3FBA0EF0-B2F9-45FE-8BDE-07A150A6506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3FBA0EF0-B2F9-45FE-8BDE-07A150A6506F}"/>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1000"/>
                                  </p:stCondLst>
                                  <p:childTnLst>
                                    <p:set>
                                      <p:cBhvr>
                                        <p:cTn id="22" dur="1" fill="hold">
                                          <p:stCondLst>
                                            <p:cond delay="0"/>
                                          </p:stCondLst>
                                        </p:cTn>
                                        <p:tgtEl>
                                          <p:spTgt spid="8">
                                            <p:graphicEl>
                                              <a:dgm id="{16A06DE8-FCA7-4E08-B69B-9BC0322E18E8}"/>
                                            </p:graphicEl>
                                          </p:spTgt>
                                        </p:tgtEl>
                                        <p:attrNameLst>
                                          <p:attrName>style.visibility</p:attrName>
                                        </p:attrNameLst>
                                      </p:cBhvr>
                                      <p:to>
                                        <p:strVal val="visible"/>
                                      </p:to>
                                    </p:set>
                                    <p:anim calcmode="lin" valueType="num">
                                      <p:cBhvr additive="base">
                                        <p:cTn id="23" dur="500" fill="hold"/>
                                        <p:tgtEl>
                                          <p:spTgt spid="8">
                                            <p:graphicEl>
                                              <a:dgm id="{16A06DE8-FCA7-4E08-B69B-9BC0322E18E8}"/>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graphicEl>
                                              <a:dgm id="{16A06DE8-FCA7-4E08-B69B-9BC0322E18E8}"/>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0"/>
                                  </p:stCondLst>
                                  <p:childTnLst>
                                    <p:set>
                                      <p:cBhvr>
                                        <p:cTn id="26" dur="1" fill="hold">
                                          <p:stCondLst>
                                            <p:cond delay="0"/>
                                          </p:stCondLst>
                                        </p:cTn>
                                        <p:tgtEl>
                                          <p:spTgt spid="8">
                                            <p:graphicEl>
                                              <a:dgm id="{7E19A7BD-3787-4741-BB55-A09108D66FCE}"/>
                                            </p:graphicEl>
                                          </p:spTgt>
                                        </p:tgtEl>
                                        <p:attrNameLst>
                                          <p:attrName>style.visibility</p:attrName>
                                        </p:attrNameLst>
                                      </p:cBhvr>
                                      <p:to>
                                        <p:strVal val="visible"/>
                                      </p:to>
                                    </p:set>
                                    <p:anim calcmode="lin" valueType="num">
                                      <p:cBhvr additive="base">
                                        <p:cTn id="27" dur="500" fill="hold"/>
                                        <p:tgtEl>
                                          <p:spTgt spid="8">
                                            <p:graphicEl>
                                              <a:dgm id="{7E19A7BD-3787-4741-BB55-A09108D66FC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graphicEl>
                                              <a:dgm id="{7E19A7BD-3787-4741-BB55-A09108D66FCE}"/>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5500"/>
                                  </p:stCondLst>
                                  <p:childTnLst>
                                    <p:set>
                                      <p:cBhvr>
                                        <p:cTn id="30" dur="1" fill="hold">
                                          <p:stCondLst>
                                            <p:cond delay="0"/>
                                          </p:stCondLst>
                                        </p:cTn>
                                        <p:tgtEl>
                                          <p:spTgt spid="8">
                                            <p:graphicEl>
                                              <a:dgm id="{0DA77CE4-0EA5-4F20-AA38-7C4A14B0D82A}"/>
                                            </p:graphicEl>
                                          </p:spTgt>
                                        </p:tgtEl>
                                        <p:attrNameLst>
                                          <p:attrName>style.visibility</p:attrName>
                                        </p:attrNameLst>
                                      </p:cBhvr>
                                      <p:to>
                                        <p:strVal val="visible"/>
                                      </p:to>
                                    </p:set>
                                    <p:anim calcmode="lin" valueType="num">
                                      <p:cBhvr additive="base">
                                        <p:cTn id="31" dur="500" fill="hold"/>
                                        <p:tgtEl>
                                          <p:spTgt spid="8">
                                            <p:graphicEl>
                                              <a:dgm id="{0DA77CE4-0EA5-4F20-AA38-7C4A14B0D82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graphicEl>
                                              <a:dgm id="{0DA77CE4-0EA5-4F20-AA38-7C4A14B0D82A}"/>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7500"/>
                                  </p:stCondLst>
                                  <p:childTnLst>
                                    <p:set>
                                      <p:cBhvr>
                                        <p:cTn id="34" dur="1" fill="hold">
                                          <p:stCondLst>
                                            <p:cond delay="0"/>
                                          </p:stCondLst>
                                        </p:cTn>
                                        <p:tgtEl>
                                          <p:spTgt spid="8">
                                            <p:graphicEl>
                                              <a:dgm id="{B6AC5DDE-787C-440E-B6AB-3A19A9D33C9D}"/>
                                            </p:graphicEl>
                                          </p:spTgt>
                                        </p:tgtEl>
                                        <p:attrNameLst>
                                          <p:attrName>style.visibility</p:attrName>
                                        </p:attrNameLst>
                                      </p:cBhvr>
                                      <p:to>
                                        <p:strVal val="visible"/>
                                      </p:to>
                                    </p:set>
                                    <p:anim calcmode="lin" valueType="num">
                                      <p:cBhvr additive="base">
                                        <p:cTn id="35" dur="500" fill="hold"/>
                                        <p:tgtEl>
                                          <p:spTgt spid="8">
                                            <p:graphicEl>
                                              <a:dgm id="{B6AC5DDE-787C-440E-B6AB-3A19A9D33C9D}"/>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graphicEl>
                                              <a:dgm id="{B6AC5DDE-787C-440E-B6AB-3A19A9D33C9D}"/>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8500"/>
                                  </p:stCondLst>
                                  <p:childTnLst>
                                    <p:set>
                                      <p:cBhvr>
                                        <p:cTn id="38" dur="1" fill="hold">
                                          <p:stCondLst>
                                            <p:cond delay="0"/>
                                          </p:stCondLst>
                                        </p:cTn>
                                        <p:tgtEl>
                                          <p:spTgt spid="8">
                                            <p:graphicEl>
                                              <a:dgm id="{A8E6F6CF-FD26-4D5A-ACB0-3CE24C3B52C4}"/>
                                            </p:graphicEl>
                                          </p:spTgt>
                                        </p:tgtEl>
                                        <p:attrNameLst>
                                          <p:attrName>style.visibility</p:attrName>
                                        </p:attrNameLst>
                                      </p:cBhvr>
                                      <p:to>
                                        <p:strVal val="visible"/>
                                      </p:to>
                                    </p:set>
                                    <p:anim calcmode="lin" valueType="num">
                                      <p:cBhvr additive="base">
                                        <p:cTn id="39" dur="500" fill="hold"/>
                                        <p:tgtEl>
                                          <p:spTgt spid="8">
                                            <p:graphicEl>
                                              <a:dgm id="{A8E6F6CF-FD26-4D5A-ACB0-3CE24C3B52C4}"/>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graphicEl>
                                              <a:dgm id="{A8E6F6CF-FD26-4D5A-ACB0-3CE24C3B52C4}"/>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3000"/>
                                  </p:stCondLst>
                                  <p:childTnLst>
                                    <p:set>
                                      <p:cBhvr>
                                        <p:cTn id="42" dur="1" fill="hold">
                                          <p:stCondLst>
                                            <p:cond delay="0"/>
                                          </p:stCondLst>
                                        </p:cTn>
                                        <p:tgtEl>
                                          <p:spTgt spid="8">
                                            <p:graphicEl>
                                              <a:dgm id="{7C9E90A8-B2F7-4ADA-BF4F-0A92244BDC77}"/>
                                            </p:graphicEl>
                                          </p:spTgt>
                                        </p:tgtEl>
                                        <p:attrNameLst>
                                          <p:attrName>style.visibility</p:attrName>
                                        </p:attrNameLst>
                                      </p:cBhvr>
                                      <p:to>
                                        <p:strVal val="visible"/>
                                      </p:to>
                                    </p:set>
                                    <p:anim calcmode="lin" valueType="num">
                                      <p:cBhvr additive="base">
                                        <p:cTn id="43" dur="500" fill="hold"/>
                                        <p:tgtEl>
                                          <p:spTgt spid="8">
                                            <p:graphicEl>
                                              <a:dgm id="{7C9E90A8-B2F7-4ADA-BF4F-0A92244BDC77}"/>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graphicEl>
                                              <a:dgm id="{7C9E90A8-B2F7-4ADA-BF4F-0A92244BDC77}"/>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3500"/>
                                  </p:stCondLst>
                                  <p:childTnLst>
                                    <p:set>
                                      <p:cBhvr>
                                        <p:cTn id="46" dur="1" fill="hold">
                                          <p:stCondLst>
                                            <p:cond delay="0"/>
                                          </p:stCondLst>
                                        </p:cTn>
                                        <p:tgtEl>
                                          <p:spTgt spid="8">
                                            <p:graphicEl>
                                              <a:dgm id="{E68AE0A8-16F8-4F32-9133-7388DBBD5B85}"/>
                                            </p:graphicEl>
                                          </p:spTgt>
                                        </p:tgtEl>
                                        <p:attrNameLst>
                                          <p:attrName>style.visibility</p:attrName>
                                        </p:attrNameLst>
                                      </p:cBhvr>
                                      <p:to>
                                        <p:strVal val="visible"/>
                                      </p:to>
                                    </p:set>
                                    <p:anim calcmode="lin" valueType="num">
                                      <p:cBhvr additive="base">
                                        <p:cTn id="47" dur="500" fill="hold"/>
                                        <p:tgtEl>
                                          <p:spTgt spid="8">
                                            <p:graphicEl>
                                              <a:dgm id="{E68AE0A8-16F8-4F32-9133-7388DBBD5B85}"/>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graphicEl>
                                              <a:dgm id="{E68AE0A8-16F8-4F32-9133-7388DBBD5B85}"/>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7500"/>
                                  </p:stCondLst>
                                  <p:childTnLst>
                                    <p:set>
                                      <p:cBhvr>
                                        <p:cTn id="50" dur="1" fill="hold">
                                          <p:stCondLst>
                                            <p:cond delay="0"/>
                                          </p:stCondLst>
                                        </p:cTn>
                                        <p:tgtEl>
                                          <p:spTgt spid="8">
                                            <p:graphicEl>
                                              <a:dgm id="{CEEC3145-939D-4BB2-9FC3-0310F32713F4}"/>
                                            </p:graphicEl>
                                          </p:spTgt>
                                        </p:tgtEl>
                                        <p:attrNameLst>
                                          <p:attrName>style.visibility</p:attrName>
                                        </p:attrNameLst>
                                      </p:cBhvr>
                                      <p:to>
                                        <p:strVal val="visible"/>
                                      </p:to>
                                    </p:set>
                                    <p:anim calcmode="lin" valueType="num">
                                      <p:cBhvr additive="base">
                                        <p:cTn id="51" dur="500" fill="hold"/>
                                        <p:tgtEl>
                                          <p:spTgt spid="8">
                                            <p:graphicEl>
                                              <a:dgm id="{CEEC3145-939D-4BB2-9FC3-0310F32713F4}"/>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graphicEl>
                                              <a:dgm id="{CEEC3145-939D-4BB2-9FC3-0310F32713F4}"/>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8000"/>
                                  </p:stCondLst>
                                  <p:childTnLst>
                                    <p:set>
                                      <p:cBhvr>
                                        <p:cTn id="54" dur="1" fill="hold">
                                          <p:stCondLst>
                                            <p:cond delay="0"/>
                                          </p:stCondLst>
                                        </p:cTn>
                                        <p:tgtEl>
                                          <p:spTgt spid="8">
                                            <p:graphicEl>
                                              <a:dgm id="{A2449886-C4FC-49B6-BBBA-0DF2C22C7187}"/>
                                            </p:graphicEl>
                                          </p:spTgt>
                                        </p:tgtEl>
                                        <p:attrNameLst>
                                          <p:attrName>style.visibility</p:attrName>
                                        </p:attrNameLst>
                                      </p:cBhvr>
                                      <p:to>
                                        <p:strVal val="visible"/>
                                      </p:to>
                                    </p:set>
                                    <p:anim calcmode="lin" valueType="num">
                                      <p:cBhvr additive="base">
                                        <p:cTn id="55" dur="500" fill="hold"/>
                                        <p:tgtEl>
                                          <p:spTgt spid="8">
                                            <p:graphicEl>
                                              <a:dgm id="{A2449886-C4FC-49B6-BBBA-0DF2C22C7187}"/>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graphicEl>
                                              <a:dgm id="{A2449886-C4FC-49B6-BBBA-0DF2C22C718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8EA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109" y="297785"/>
            <a:ext cx="7584620" cy="1303867"/>
          </a:xfrm>
        </p:spPr>
        <p:txBody>
          <a:bodyPr>
            <a:normAutofit/>
          </a:bodyPr>
          <a:lstStyle/>
          <a:p>
            <a:r>
              <a:rPr lang="en-US" b="1" dirty="0">
                <a:solidFill>
                  <a:srgbClr val="002060"/>
                </a:solidFill>
              </a:rPr>
              <a:t>While you’re waiting for naloxone to kick in…</a:t>
            </a:r>
          </a:p>
        </p:txBody>
      </p:sp>
      <p:graphicFrame>
        <p:nvGraphicFramePr>
          <p:cNvPr id="4" name="Diagram 3">
            <a:extLst>
              <a:ext uri="{FF2B5EF4-FFF2-40B4-BE49-F238E27FC236}">
                <a16:creationId xmlns:a16="http://schemas.microsoft.com/office/drawing/2014/main" id="{CDCAA50D-BF1C-4B4B-975C-7122A0D05DFD}"/>
              </a:ext>
            </a:extLst>
          </p:cNvPr>
          <p:cNvGraphicFramePr/>
          <p:nvPr>
            <p:extLst>
              <p:ext uri="{D42A27DB-BD31-4B8C-83A1-F6EECF244321}">
                <p14:modId xmlns:p14="http://schemas.microsoft.com/office/powerpoint/2010/main" val="2689294276"/>
              </p:ext>
            </p:extLst>
          </p:nvPr>
        </p:nvGraphicFramePr>
        <p:xfrm>
          <a:off x="839128" y="1601652"/>
          <a:ext cx="7456601" cy="4720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While Waiting">
            <a:hlinkClick r:id="" action="ppaction://media"/>
            <a:extLst>
              <a:ext uri="{FF2B5EF4-FFF2-40B4-BE49-F238E27FC236}">
                <a16:creationId xmlns:a16="http://schemas.microsoft.com/office/drawing/2014/main" id="{F616BBA5-D0DE-44D3-AEFC-CB3B3357FB7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423748" y="6094678"/>
            <a:ext cx="454891" cy="454891"/>
          </a:xfrm>
          <a:prstGeom prst="rect">
            <a:avLst/>
          </a:prstGeom>
        </p:spPr>
      </p:pic>
    </p:spTree>
    <p:extLst>
      <p:ext uri="{BB962C8B-B14F-4D97-AF65-F5344CB8AC3E}">
        <p14:creationId xmlns:p14="http://schemas.microsoft.com/office/powerpoint/2010/main" val="17274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576" fill="hold"/>
                                        <p:tgtEl>
                                          <p:spTgt spid="3"/>
                                        </p:tgtEl>
                                      </p:cBhvr>
                                    </p:cmd>
                                  </p:childTnLst>
                                </p:cTn>
                              </p:par>
                              <p:par>
                                <p:cTn id="7" presetID="10" presetClass="entr" presetSubtype="0" fill="hold" grpId="0" nodeType="withEffect">
                                  <p:stCondLst>
                                    <p:cond delay="6000"/>
                                  </p:stCondLst>
                                  <p:childTnLst>
                                    <p:set>
                                      <p:cBhvr>
                                        <p:cTn id="8" dur="1" fill="hold">
                                          <p:stCondLst>
                                            <p:cond delay="0"/>
                                          </p:stCondLst>
                                        </p:cTn>
                                        <p:tgtEl>
                                          <p:spTgt spid="4">
                                            <p:graphicEl>
                                              <a:dgm id="{5CB0F64B-6728-43F0-8213-43EDC27D10CD}"/>
                                            </p:graphicEl>
                                          </p:spTgt>
                                        </p:tgtEl>
                                        <p:attrNameLst>
                                          <p:attrName>style.visibility</p:attrName>
                                        </p:attrNameLst>
                                      </p:cBhvr>
                                      <p:to>
                                        <p:strVal val="visible"/>
                                      </p:to>
                                    </p:set>
                                    <p:animEffect transition="in" filter="fade">
                                      <p:cBhvr>
                                        <p:cTn id="9" dur="500"/>
                                        <p:tgtEl>
                                          <p:spTgt spid="4">
                                            <p:graphicEl>
                                              <a:dgm id="{5CB0F64B-6728-43F0-8213-43EDC27D10CD}"/>
                                            </p:graphicEl>
                                          </p:spTgt>
                                        </p:tgtEl>
                                      </p:cBhvr>
                                    </p:animEffect>
                                  </p:childTnLst>
                                </p:cTn>
                              </p:par>
                              <p:par>
                                <p:cTn id="10" presetID="10" presetClass="entr" presetSubtype="0" fill="hold" grpId="0" nodeType="withEffect">
                                  <p:stCondLst>
                                    <p:cond delay="10500"/>
                                  </p:stCondLst>
                                  <p:childTnLst>
                                    <p:set>
                                      <p:cBhvr>
                                        <p:cTn id="11" dur="1" fill="hold">
                                          <p:stCondLst>
                                            <p:cond delay="0"/>
                                          </p:stCondLst>
                                        </p:cTn>
                                        <p:tgtEl>
                                          <p:spTgt spid="4">
                                            <p:graphicEl>
                                              <a:dgm id="{B2E3BAC6-8E05-4392-8AB1-7007E4C126CA}"/>
                                            </p:graphicEl>
                                          </p:spTgt>
                                        </p:tgtEl>
                                        <p:attrNameLst>
                                          <p:attrName>style.visibility</p:attrName>
                                        </p:attrNameLst>
                                      </p:cBhvr>
                                      <p:to>
                                        <p:strVal val="visible"/>
                                      </p:to>
                                    </p:set>
                                    <p:animEffect transition="in" filter="fade">
                                      <p:cBhvr>
                                        <p:cTn id="12" dur="500"/>
                                        <p:tgtEl>
                                          <p:spTgt spid="4">
                                            <p:graphicEl>
                                              <a:dgm id="{B2E3BAC6-8E05-4392-8AB1-7007E4C126CA}"/>
                                            </p:graphicEl>
                                          </p:spTgt>
                                        </p:tgtEl>
                                      </p:cBhvr>
                                    </p:animEffect>
                                  </p:childTnLst>
                                </p:cTn>
                              </p:par>
                              <p:par>
                                <p:cTn id="13" presetID="10" presetClass="entr" presetSubtype="0" fill="hold" grpId="0" nodeType="withEffect">
                                  <p:stCondLst>
                                    <p:cond delay="10500"/>
                                  </p:stCondLst>
                                  <p:childTnLst>
                                    <p:set>
                                      <p:cBhvr>
                                        <p:cTn id="14" dur="1" fill="hold">
                                          <p:stCondLst>
                                            <p:cond delay="0"/>
                                          </p:stCondLst>
                                        </p:cTn>
                                        <p:tgtEl>
                                          <p:spTgt spid="4">
                                            <p:graphicEl>
                                              <a:dgm id="{5B8CA75E-D01D-4E8A-821C-550091DB43B1}"/>
                                            </p:graphicEl>
                                          </p:spTgt>
                                        </p:tgtEl>
                                        <p:attrNameLst>
                                          <p:attrName>style.visibility</p:attrName>
                                        </p:attrNameLst>
                                      </p:cBhvr>
                                      <p:to>
                                        <p:strVal val="visible"/>
                                      </p:to>
                                    </p:set>
                                    <p:animEffect transition="in" filter="fade">
                                      <p:cBhvr>
                                        <p:cTn id="15" dur="500"/>
                                        <p:tgtEl>
                                          <p:spTgt spid="4">
                                            <p:graphicEl>
                                              <a:dgm id="{5B8CA75E-D01D-4E8A-821C-550091DB43B1}"/>
                                            </p:graphicEl>
                                          </p:spTgt>
                                        </p:tgtEl>
                                      </p:cBhvr>
                                    </p:animEffect>
                                  </p:childTnLst>
                                </p:cTn>
                              </p:par>
                              <p:par>
                                <p:cTn id="16" presetID="10" presetClass="entr" presetSubtype="0" fill="hold" grpId="0" nodeType="withEffect">
                                  <p:stCondLst>
                                    <p:cond delay="14000"/>
                                  </p:stCondLst>
                                  <p:childTnLst>
                                    <p:set>
                                      <p:cBhvr>
                                        <p:cTn id="17" dur="1" fill="hold">
                                          <p:stCondLst>
                                            <p:cond delay="0"/>
                                          </p:stCondLst>
                                        </p:cTn>
                                        <p:tgtEl>
                                          <p:spTgt spid="4">
                                            <p:graphicEl>
                                              <a:dgm id="{5F3E9ADD-EFF1-46C4-9A74-BD9EE270E4CB}"/>
                                            </p:graphicEl>
                                          </p:spTgt>
                                        </p:tgtEl>
                                        <p:attrNameLst>
                                          <p:attrName>style.visibility</p:attrName>
                                        </p:attrNameLst>
                                      </p:cBhvr>
                                      <p:to>
                                        <p:strVal val="visible"/>
                                      </p:to>
                                    </p:set>
                                    <p:animEffect transition="in" filter="fade">
                                      <p:cBhvr>
                                        <p:cTn id="18" dur="500"/>
                                        <p:tgtEl>
                                          <p:spTgt spid="4">
                                            <p:graphicEl>
                                              <a:dgm id="{5F3E9ADD-EFF1-46C4-9A74-BD9EE270E4CB}"/>
                                            </p:graphicEl>
                                          </p:spTgt>
                                        </p:tgtEl>
                                      </p:cBhvr>
                                    </p:animEffect>
                                  </p:childTnLst>
                                </p:cTn>
                              </p:par>
                              <p:par>
                                <p:cTn id="19" presetID="10" presetClass="entr" presetSubtype="0" fill="hold" grpId="0" nodeType="withEffect">
                                  <p:stCondLst>
                                    <p:cond delay="14000"/>
                                  </p:stCondLst>
                                  <p:childTnLst>
                                    <p:set>
                                      <p:cBhvr>
                                        <p:cTn id="20" dur="1" fill="hold">
                                          <p:stCondLst>
                                            <p:cond delay="0"/>
                                          </p:stCondLst>
                                        </p:cTn>
                                        <p:tgtEl>
                                          <p:spTgt spid="4">
                                            <p:graphicEl>
                                              <a:dgm id="{38280737-9C2A-4093-9FCA-50C8B2ABBE99}"/>
                                            </p:graphicEl>
                                          </p:spTgt>
                                        </p:tgtEl>
                                        <p:attrNameLst>
                                          <p:attrName>style.visibility</p:attrName>
                                        </p:attrNameLst>
                                      </p:cBhvr>
                                      <p:to>
                                        <p:strVal val="visible"/>
                                      </p:to>
                                    </p:set>
                                    <p:animEffect transition="in" filter="fade">
                                      <p:cBhvr>
                                        <p:cTn id="21" dur="500"/>
                                        <p:tgtEl>
                                          <p:spTgt spid="4">
                                            <p:graphicEl>
                                              <a:dgm id="{38280737-9C2A-4093-9FCA-50C8B2ABBE99}"/>
                                            </p:graphicEl>
                                          </p:spTgt>
                                        </p:tgtEl>
                                      </p:cBhvr>
                                    </p:animEffect>
                                  </p:childTnLst>
                                </p:cTn>
                              </p:par>
                              <p:par>
                                <p:cTn id="22" presetID="10" presetClass="entr" presetSubtype="0" fill="hold" grpId="0" nodeType="withEffect">
                                  <p:stCondLst>
                                    <p:cond delay="21000"/>
                                  </p:stCondLst>
                                  <p:childTnLst>
                                    <p:set>
                                      <p:cBhvr>
                                        <p:cTn id="23" dur="1" fill="hold">
                                          <p:stCondLst>
                                            <p:cond delay="0"/>
                                          </p:stCondLst>
                                        </p:cTn>
                                        <p:tgtEl>
                                          <p:spTgt spid="4">
                                            <p:graphicEl>
                                              <a:dgm id="{4FD5AC51-23C2-4EB2-A6A9-3C80BC920859}"/>
                                            </p:graphicEl>
                                          </p:spTgt>
                                        </p:tgtEl>
                                        <p:attrNameLst>
                                          <p:attrName>style.visibility</p:attrName>
                                        </p:attrNameLst>
                                      </p:cBhvr>
                                      <p:to>
                                        <p:strVal val="visible"/>
                                      </p:to>
                                    </p:set>
                                    <p:animEffect transition="in" filter="fade">
                                      <p:cBhvr>
                                        <p:cTn id="24" dur="500"/>
                                        <p:tgtEl>
                                          <p:spTgt spid="4">
                                            <p:graphicEl>
                                              <a:dgm id="{4FD5AC51-23C2-4EB2-A6A9-3C80BC920859}"/>
                                            </p:graphicEl>
                                          </p:spTgt>
                                        </p:tgtEl>
                                      </p:cBhvr>
                                    </p:animEffect>
                                  </p:childTnLst>
                                </p:cTn>
                              </p:par>
                              <p:par>
                                <p:cTn id="25" presetID="10" presetClass="entr" presetSubtype="0" fill="hold" grpId="0" nodeType="withEffect">
                                  <p:stCondLst>
                                    <p:cond delay="21000"/>
                                  </p:stCondLst>
                                  <p:childTnLst>
                                    <p:set>
                                      <p:cBhvr>
                                        <p:cTn id="26" dur="1" fill="hold">
                                          <p:stCondLst>
                                            <p:cond delay="0"/>
                                          </p:stCondLst>
                                        </p:cTn>
                                        <p:tgtEl>
                                          <p:spTgt spid="4">
                                            <p:graphicEl>
                                              <a:dgm id="{4ADF8DF9-D47C-4A99-B968-0AAEE5FF487A}"/>
                                            </p:graphicEl>
                                          </p:spTgt>
                                        </p:tgtEl>
                                        <p:attrNameLst>
                                          <p:attrName>style.visibility</p:attrName>
                                        </p:attrNameLst>
                                      </p:cBhvr>
                                      <p:to>
                                        <p:strVal val="visible"/>
                                      </p:to>
                                    </p:set>
                                    <p:animEffect transition="in" filter="fade">
                                      <p:cBhvr>
                                        <p:cTn id="27" dur="500"/>
                                        <p:tgtEl>
                                          <p:spTgt spid="4">
                                            <p:graphicEl>
                                              <a:dgm id="{4ADF8DF9-D47C-4A99-B968-0AAEE5FF487A}"/>
                                            </p:graphicEl>
                                          </p:spTgt>
                                        </p:tgtEl>
                                      </p:cBhvr>
                                    </p:animEffect>
                                  </p:childTnLst>
                                </p:cTn>
                              </p:par>
                              <p:par>
                                <p:cTn id="28" presetID="10" presetClass="entr" presetSubtype="0" fill="hold" grpId="0" nodeType="withEffect">
                                  <p:stCondLst>
                                    <p:cond delay="25000"/>
                                  </p:stCondLst>
                                  <p:childTnLst>
                                    <p:set>
                                      <p:cBhvr>
                                        <p:cTn id="29" dur="1" fill="hold">
                                          <p:stCondLst>
                                            <p:cond delay="0"/>
                                          </p:stCondLst>
                                        </p:cTn>
                                        <p:tgtEl>
                                          <p:spTgt spid="4">
                                            <p:graphicEl>
                                              <a:dgm id="{3E23D32C-FBBF-4BAC-9329-AACE3E58E5CE}"/>
                                            </p:graphicEl>
                                          </p:spTgt>
                                        </p:tgtEl>
                                        <p:attrNameLst>
                                          <p:attrName>style.visibility</p:attrName>
                                        </p:attrNameLst>
                                      </p:cBhvr>
                                      <p:to>
                                        <p:strVal val="visible"/>
                                      </p:to>
                                    </p:set>
                                    <p:animEffect transition="in" filter="fade">
                                      <p:cBhvr>
                                        <p:cTn id="30" dur="500"/>
                                        <p:tgtEl>
                                          <p:spTgt spid="4">
                                            <p:graphicEl>
                                              <a:dgm id="{3E23D32C-FBBF-4BAC-9329-AACE3E58E5CE}"/>
                                            </p:graphicEl>
                                          </p:spTgt>
                                        </p:tgtEl>
                                      </p:cBhvr>
                                    </p:animEffect>
                                  </p:childTnLst>
                                </p:cTn>
                              </p:par>
                              <p:par>
                                <p:cTn id="31" presetID="10" presetClass="entr" presetSubtype="0" fill="hold" grpId="0" nodeType="withEffect">
                                  <p:stCondLst>
                                    <p:cond delay="25000"/>
                                  </p:stCondLst>
                                  <p:childTnLst>
                                    <p:set>
                                      <p:cBhvr>
                                        <p:cTn id="32" dur="1" fill="hold">
                                          <p:stCondLst>
                                            <p:cond delay="0"/>
                                          </p:stCondLst>
                                        </p:cTn>
                                        <p:tgtEl>
                                          <p:spTgt spid="4">
                                            <p:graphicEl>
                                              <a:dgm id="{1CEE00C8-DBB0-403C-A3E6-1306E9AD5D83}"/>
                                            </p:graphicEl>
                                          </p:spTgt>
                                        </p:tgtEl>
                                        <p:attrNameLst>
                                          <p:attrName>style.visibility</p:attrName>
                                        </p:attrNameLst>
                                      </p:cBhvr>
                                      <p:to>
                                        <p:strVal val="visible"/>
                                      </p:to>
                                    </p:set>
                                    <p:animEffect transition="in" filter="fade">
                                      <p:cBhvr>
                                        <p:cTn id="33" dur="500"/>
                                        <p:tgtEl>
                                          <p:spTgt spid="4">
                                            <p:graphicEl>
                                              <a:dgm id="{1CEE00C8-DBB0-403C-A3E6-1306E9AD5D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69697">
                <p:cTn id="34" fill="hold" display="0">
                  <p:stCondLst>
                    <p:cond delay="indefinite"/>
                  </p:stCondLst>
                  <p:endCondLst>
                    <p:cond evt="onStopAudio" delay="0">
                      <p:tgtEl>
                        <p:sldTgt/>
                      </p:tgtEl>
                    </p:cond>
                  </p:endCondLst>
                </p:cTn>
                <p:tgtEl>
                  <p:spTgt spid="3"/>
                </p:tgtEl>
              </p:cMediaNode>
            </p:audio>
          </p:childTnLst>
        </p:cTn>
      </p:par>
    </p:tnLst>
    <p:bldLst>
      <p:bldGraphic spid="4" grpId="0" uiExpand="1">
        <p:bldSub>
          <a:bldDgm/>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B91B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891" y="393212"/>
            <a:ext cx="7680960" cy="1371600"/>
          </a:xfrm>
        </p:spPr>
        <p:txBody>
          <a:bodyPr>
            <a:normAutofit/>
          </a:bodyPr>
          <a:lstStyle/>
          <a:p>
            <a:r>
              <a:rPr lang="en-US" b="1" dirty="0">
                <a:solidFill>
                  <a:srgbClr val="002060"/>
                </a:solidFill>
              </a:rPr>
              <a:t>After administration of naloxone…</a:t>
            </a:r>
          </a:p>
        </p:txBody>
      </p:sp>
      <p:graphicFrame>
        <p:nvGraphicFramePr>
          <p:cNvPr id="4" name="Diagram 3">
            <a:extLst>
              <a:ext uri="{FF2B5EF4-FFF2-40B4-BE49-F238E27FC236}">
                <a16:creationId xmlns:a16="http://schemas.microsoft.com/office/drawing/2014/main" id="{5CC8677F-74EA-4BD5-8109-1B00692F5E32}"/>
              </a:ext>
            </a:extLst>
          </p:cNvPr>
          <p:cNvGraphicFramePr/>
          <p:nvPr>
            <p:extLst>
              <p:ext uri="{D42A27DB-BD31-4B8C-83A1-F6EECF244321}">
                <p14:modId xmlns:p14="http://schemas.microsoft.com/office/powerpoint/2010/main" val="3719010262"/>
              </p:ext>
            </p:extLst>
          </p:nvPr>
        </p:nvGraphicFramePr>
        <p:xfrm>
          <a:off x="581891" y="1764812"/>
          <a:ext cx="8241598" cy="4805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876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graphicEl>
                                              <a:dgm id="{B05B9E6F-9EE4-4A0E-A9D0-55B9EA1D69F8}"/>
                                            </p:graphicEl>
                                          </p:spTgt>
                                        </p:tgtEl>
                                        <p:attrNameLst>
                                          <p:attrName>style.visibility</p:attrName>
                                        </p:attrNameLst>
                                      </p:cBhvr>
                                      <p:to>
                                        <p:strVal val="visible"/>
                                      </p:to>
                                    </p:set>
                                    <p:animEffect transition="in" filter="wipe(down)">
                                      <p:cBhvr>
                                        <p:cTn id="7" dur="500"/>
                                        <p:tgtEl>
                                          <p:spTgt spid="4">
                                            <p:graphicEl>
                                              <a:dgm id="{B05B9E6F-9EE4-4A0E-A9D0-55B9EA1D69F8}"/>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246B8EB4-3827-4512-B96D-BB4395A79579}"/>
                                            </p:graphicEl>
                                          </p:spTgt>
                                        </p:tgtEl>
                                        <p:attrNameLst>
                                          <p:attrName>style.visibility</p:attrName>
                                        </p:attrNameLst>
                                      </p:cBhvr>
                                      <p:to>
                                        <p:strVal val="visible"/>
                                      </p:to>
                                    </p:set>
                                    <p:animEffect transition="in" filter="wipe(down)">
                                      <p:cBhvr>
                                        <p:cTn id="10" dur="500"/>
                                        <p:tgtEl>
                                          <p:spTgt spid="4">
                                            <p:graphicEl>
                                              <a:dgm id="{246B8EB4-3827-4512-B96D-BB4395A79579}"/>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A03C7652-B39D-4C84-B784-2BD8FA861388}"/>
                                            </p:graphicEl>
                                          </p:spTgt>
                                        </p:tgtEl>
                                        <p:attrNameLst>
                                          <p:attrName>style.visibility</p:attrName>
                                        </p:attrNameLst>
                                      </p:cBhvr>
                                      <p:to>
                                        <p:strVal val="visible"/>
                                      </p:to>
                                    </p:set>
                                    <p:animEffect transition="in" filter="wipe(down)">
                                      <p:cBhvr>
                                        <p:cTn id="13" dur="500"/>
                                        <p:tgtEl>
                                          <p:spTgt spid="4">
                                            <p:graphicEl>
                                              <a:dgm id="{A03C7652-B39D-4C84-B784-2BD8FA861388}"/>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90F9AAA9-22B8-41F9-8E5F-71AC31AF3659}"/>
                                            </p:graphicEl>
                                          </p:spTgt>
                                        </p:tgtEl>
                                        <p:attrNameLst>
                                          <p:attrName>style.visibility</p:attrName>
                                        </p:attrNameLst>
                                      </p:cBhvr>
                                      <p:to>
                                        <p:strVal val="visible"/>
                                      </p:to>
                                    </p:set>
                                    <p:animEffect transition="in" filter="wipe(down)">
                                      <p:cBhvr>
                                        <p:cTn id="16" dur="500"/>
                                        <p:tgtEl>
                                          <p:spTgt spid="4">
                                            <p:graphicEl>
                                              <a:dgm id="{90F9AAA9-22B8-41F9-8E5F-71AC31AF3659}"/>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B0039E2C-6A32-4478-A940-A8A88592CE32}"/>
                                            </p:graphicEl>
                                          </p:spTgt>
                                        </p:tgtEl>
                                        <p:attrNameLst>
                                          <p:attrName>style.visibility</p:attrName>
                                        </p:attrNameLst>
                                      </p:cBhvr>
                                      <p:to>
                                        <p:strVal val="visible"/>
                                      </p:to>
                                    </p:set>
                                    <p:animEffect transition="in" filter="wipe(down)">
                                      <p:cBhvr>
                                        <p:cTn id="19" dur="500"/>
                                        <p:tgtEl>
                                          <p:spTgt spid="4">
                                            <p:graphicEl>
                                              <a:dgm id="{B0039E2C-6A32-4478-A940-A8A88592CE32}"/>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graphicEl>
                                              <a:dgm id="{83DE2C38-BBB5-4A53-B8A7-09CADB7DA848}"/>
                                            </p:graphicEl>
                                          </p:spTgt>
                                        </p:tgtEl>
                                        <p:attrNameLst>
                                          <p:attrName>style.visibility</p:attrName>
                                        </p:attrNameLst>
                                      </p:cBhvr>
                                      <p:to>
                                        <p:strVal val="visible"/>
                                      </p:to>
                                    </p:set>
                                    <p:animEffect transition="in" filter="wipe(down)">
                                      <p:cBhvr>
                                        <p:cTn id="22" dur="500"/>
                                        <p:tgtEl>
                                          <p:spTgt spid="4">
                                            <p:graphicEl>
                                              <a:dgm id="{83DE2C38-BBB5-4A53-B8A7-09CADB7DA848}"/>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graphicEl>
                                              <a:dgm id="{62DF6149-63FA-4F12-BD2A-486015F29095}"/>
                                            </p:graphicEl>
                                          </p:spTgt>
                                        </p:tgtEl>
                                        <p:attrNameLst>
                                          <p:attrName>style.visibility</p:attrName>
                                        </p:attrNameLst>
                                      </p:cBhvr>
                                      <p:to>
                                        <p:strVal val="visible"/>
                                      </p:to>
                                    </p:set>
                                    <p:animEffect transition="in" filter="wipe(down)">
                                      <p:cBhvr>
                                        <p:cTn id="25" dur="500"/>
                                        <p:tgtEl>
                                          <p:spTgt spid="4">
                                            <p:graphicEl>
                                              <a:dgm id="{62DF6149-63FA-4F12-BD2A-486015F29095}"/>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graphicEl>
                                              <a:dgm id="{30A6D823-BC55-40BC-9DF7-5B3613C68ECA}"/>
                                            </p:graphicEl>
                                          </p:spTgt>
                                        </p:tgtEl>
                                        <p:attrNameLst>
                                          <p:attrName>style.visibility</p:attrName>
                                        </p:attrNameLst>
                                      </p:cBhvr>
                                      <p:to>
                                        <p:strVal val="visible"/>
                                      </p:to>
                                    </p:set>
                                    <p:animEffect transition="in" filter="wipe(down)">
                                      <p:cBhvr>
                                        <p:cTn id="28" dur="500"/>
                                        <p:tgtEl>
                                          <p:spTgt spid="4">
                                            <p:graphicEl>
                                              <a:dgm id="{30A6D823-BC55-40BC-9DF7-5B3613C68ECA}"/>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AE1D70FA-6DBC-4945-8B30-AFC7B4150A93}"/>
                                            </p:graphicEl>
                                          </p:spTgt>
                                        </p:tgtEl>
                                        <p:attrNameLst>
                                          <p:attrName>style.visibility</p:attrName>
                                        </p:attrNameLst>
                                      </p:cBhvr>
                                      <p:to>
                                        <p:strVal val="visible"/>
                                      </p:to>
                                    </p:set>
                                    <p:animEffect transition="in" filter="wipe(down)">
                                      <p:cBhvr>
                                        <p:cTn id="31" dur="500"/>
                                        <p:tgtEl>
                                          <p:spTgt spid="4">
                                            <p:graphicEl>
                                              <a:dgm id="{AE1D70FA-6DBC-4945-8B30-AFC7B4150A93}"/>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graphicEl>
                                              <a:dgm id="{A71EAEA8-F67F-4694-B480-1BEC3703E91E}"/>
                                            </p:graphicEl>
                                          </p:spTgt>
                                        </p:tgtEl>
                                        <p:attrNameLst>
                                          <p:attrName>style.visibility</p:attrName>
                                        </p:attrNameLst>
                                      </p:cBhvr>
                                      <p:to>
                                        <p:strVal val="visible"/>
                                      </p:to>
                                    </p:set>
                                    <p:animEffect transition="in" filter="wipe(down)">
                                      <p:cBhvr>
                                        <p:cTn id="34" dur="500"/>
                                        <p:tgtEl>
                                          <p:spTgt spid="4">
                                            <p:graphicEl>
                                              <a:dgm id="{A71EAEA8-F67F-4694-B480-1BEC3703E91E}"/>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graphicEl>
                                              <a:dgm id="{9DFF718E-279A-44A1-A044-88DE4F9E1E59}"/>
                                            </p:graphicEl>
                                          </p:spTgt>
                                        </p:tgtEl>
                                        <p:attrNameLst>
                                          <p:attrName>style.visibility</p:attrName>
                                        </p:attrNameLst>
                                      </p:cBhvr>
                                      <p:to>
                                        <p:strVal val="visible"/>
                                      </p:to>
                                    </p:set>
                                    <p:animEffect transition="in" filter="wipe(down)">
                                      <p:cBhvr>
                                        <p:cTn id="37" dur="500"/>
                                        <p:tgtEl>
                                          <p:spTgt spid="4">
                                            <p:graphicEl>
                                              <a:dgm id="{9DFF718E-279A-44A1-A044-88DE4F9E1E59}"/>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graphicEl>
                                              <a:dgm id="{00C20EE8-03F4-432A-ADF2-E2C73CE792FC}"/>
                                            </p:graphicEl>
                                          </p:spTgt>
                                        </p:tgtEl>
                                        <p:attrNameLst>
                                          <p:attrName>style.visibility</p:attrName>
                                        </p:attrNameLst>
                                      </p:cBhvr>
                                      <p:to>
                                        <p:strVal val="visible"/>
                                      </p:to>
                                    </p:set>
                                    <p:animEffect transition="in" filter="wipe(down)">
                                      <p:cBhvr>
                                        <p:cTn id="40" dur="500"/>
                                        <p:tgtEl>
                                          <p:spTgt spid="4">
                                            <p:graphicEl>
                                              <a:dgm id="{00C20EE8-03F4-432A-ADF2-E2C73CE792FC}"/>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graphicEl>
                                              <a:dgm id="{D35DCF1D-1054-4666-B76B-2A9C9779A429}"/>
                                            </p:graphicEl>
                                          </p:spTgt>
                                        </p:tgtEl>
                                        <p:attrNameLst>
                                          <p:attrName>style.visibility</p:attrName>
                                        </p:attrNameLst>
                                      </p:cBhvr>
                                      <p:to>
                                        <p:strVal val="visible"/>
                                      </p:to>
                                    </p:set>
                                    <p:animEffect transition="in" filter="wipe(down)">
                                      <p:cBhvr>
                                        <p:cTn id="43" dur="500"/>
                                        <p:tgtEl>
                                          <p:spTgt spid="4">
                                            <p:graphicEl>
                                              <a:dgm id="{D35DCF1D-1054-4666-B76B-2A9C9779A429}"/>
                                            </p:graphic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graphicEl>
                                              <a:dgm id="{16A4C209-42EA-4A5B-AC04-F9DBCD697784}"/>
                                            </p:graphicEl>
                                          </p:spTgt>
                                        </p:tgtEl>
                                        <p:attrNameLst>
                                          <p:attrName>style.visibility</p:attrName>
                                        </p:attrNameLst>
                                      </p:cBhvr>
                                      <p:to>
                                        <p:strVal val="visible"/>
                                      </p:to>
                                    </p:set>
                                    <p:animEffect transition="in" filter="wipe(down)">
                                      <p:cBhvr>
                                        <p:cTn id="46" dur="500"/>
                                        <p:tgtEl>
                                          <p:spTgt spid="4">
                                            <p:graphicEl>
                                              <a:dgm id="{16A4C209-42EA-4A5B-AC04-F9DBCD697784}"/>
                                            </p:graphic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
                                            <p:graphicEl>
                                              <a:dgm id="{034856CE-7B7E-4585-A51F-BA07ADA0AE0C}"/>
                                            </p:graphicEl>
                                          </p:spTgt>
                                        </p:tgtEl>
                                        <p:attrNameLst>
                                          <p:attrName>style.visibility</p:attrName>
                                        </p:attrNameLst>
                                      </p:cBhvr>
                                      <p:to>
                                        <p:strVal val="visible"/>
                                      </p:to>
                                    </p:set>
                                    <p:animEffect transition="in" filter="wipe(down)">
                                      <p:cBhvr>
                                        <p:cTn id="49" dur="500"/>
                                        <p:tgtEl>
                                          <p:spTgt spid="4">
                                            <p:graphicEl>
                                              <a:dgm id="{034856CE-7B7E-4585-A51F-BA07ADA0AE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B91B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809" y="293802"/>
            <a:ext cx="7680960" cy="1371600"/>
          </a:xfrm>
        </p:spPr>
        <p:txBody>
          <a:bodyPr/>
          <a:lstStyle/>
          <a:p>
            <a:r>
              <a:rPr lang="en-US" dirty="0">
                <a:solidFill>
                  <a:srgbClr val="002060"/>
                </a:solidFill>
              </a:rPr>
              <a:t>Summary – Do’s and Don’ts</a:t>
            </a:r>
          </a:p>
        </p:txBody>
      </p:sp>
      <p:graphicFrame>
        <p:nvGraphicFramePr>
          <p:cNvPr id="4" name="Diagram 3">
            <a:extLst>
              <a:ext uri="{FF2B5EF4-FFF2-40B4-BE49-F238E27FC236}">
                <a16:creationId xmlns:a16="http://schemas.microsoft.com/office/drawing/2014/main" id="{5C22D1DD-B131-4456-B080-6E77D53AB6E4}"/>
              </a:ext>
            </a:extLst>
          </p:cNvPr>
          <p:cNvGraphicFramePr/>
          <p:nvPr>
            <p:extLst>
              <p:ext uri="{D42A27DB-BD31-4B8C-83A1-F6EECF244321}">
                <p14:modId xmlns:p14="http://schemas.microsoft.com/office/powerpoint/2010/main" val="3113603754"/>
              </p:ext>
            </p:extLst>
          </p:nvPr>
        </p:nvGraphicFramePr>
        <p:xfrm>
          <a:off x="331223" y="1425280"/>
          <a:ext cx="8215546" cy="4890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284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graphicEl>
                                              <a:dgm id="{12449C71-124C-4925-BC0C-8E4DFB6903F0}"/>
                                            </p:graphicEl>
                                          </p:spTgt>
                                        </p:tgtEl>
                                        <p:attrNameLst>
                                          <p:attrName>style.visibility</p:attrName>
                                        </p:attrNameLst>
                                      </p:cBhvr>
                                      <p:to>
                                        <p:strVal val="visible"/>
                                      </p:to>
                                    </p:set>
                                    <p:animEffect transition="in" filter="wipe(down)">
                                      <p:cBhvr>
                                        <p:cTn id="7" dur="500"/>
                                        <p:tgtEl>
                                          <p:spTgt spid="4">
                                            <p:graphicEl>
                                              <a:dgm id="{12449C71-124C-4925-BC0C-8E4DFB6903F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BF38A1F7-BBFE-4BA3-9DAD-DFE48ABE5C9F}"/>
                                            </p:graphicEl>
                                          </p:spTgt>
                                        </p:tgtEl>
                                        <p:attrNameLst>
                                          <p:attrName>style.visibility</p:attrName>
                                        </p:attrNameLst>
                                      </p:cBhvr>
                                      <p:to>
                                        <p:strVal val="visible"/>
                                      </p:to>
                                    </p:set>
                                    <p:animEffect transition="in" filter="wipe(down)">
                                      <p:cBhvr>
                                        <p:cTn id="10" dur="500"/>
                                        <p:tgtEl>
                                          <p:spTgt spid="4">
                                            <p:graphicEl>
                                              <a:dgm id="{BF38A1F7-BBFE-4BA3-9DAD-DFE48ABE5C9F}"/>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1C5C3515-96B1-4C45-9C51-0042AFA8462E}"/>
                                            </p:graphicEl>
                                          </p:spTgt>
                                        </p:tgtEl>
                                        <p:attrNameLst>
                                          <p:attrName>style.visibility</p:attrName>
                                        </p:attrNameLst>
                                      </p:cBhvr>
                                      <p:to>
                                        <p:strVal val="visible"/>
                                      </p:to>
                                    </p:set>
                                    <p:animEffect transition="in" filter="wipe(down)">
                                      <p:cBhvr>
                                        <p:cTn id="13" dur="500"/>
                                        <p:tgtEl>
                                          <p:spTgt spid="4">
                                            <p:graphicEl>
                                              <a:dgm id="{1C5C3515-96B1-4C45-9C51-0042AFA8462E}"/>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D7728BC7-A8BC-4C50-81A2-680B0F14E503}"/>
                                            </p:graphicEl>
                                          </p:spTgt>
                                        </p:tgtEl>
                                        <p:attrNameLst>
                                          <p:attrName>style.visibility</p:attrName>
                                        </p:attrNameLst>
                                      </p:cBhvr>
                                      <p:to>
                                        <p:strVal val="visible"/>
                                      </p:to>
                                    </p:set>
                                    <p:animEffect transition="in" filter="wipe(down)">
                                      <p:cBhvr>
                                        <p:cTn id="16" dur="500"/>
                                        <p:tgtEl>
                                          <p:spTgt spid="4">
                                            <p:graphicEl>
                                              <a:dgm id="{D7728BC7-A8BC-4C50-81A2-680B0F14E503}"/>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68F8D24A-B237-4A21-AE27-C6FF93945019}"/>
                                            </p:graphicEl>
                                          </p:spTgt>
                                        </p:tgtEl>
                                        <p:attrNameLst>
                                          <p:attrName>style.visibility</p:attrName>
                                        </p:attrNameLst>
                                      </p:cBhvr>
                                      <p:to>
                                        <p:strVal val="visible"/>
                                      </p:to>
                                    </p:set>
                                    <p:animEffect transition="in" filter="wipe(down)">
                                      <p:cBhvr>
                                        <p:cTn id="19" dur="500"/>
                                        <p:tgtEl>
                                          <p:spTgt spid="4">
                                            <p:graphicEl>
                                              <a:dgm id="{68F8D24A-B237-4A21-AE27-C6FF93945019}"/>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graphicEl>
                                              <a:dgm id="{DC0A7150-214F-4887-B7AF-5575D2478AFB}"/>
                                            </p:graphicEl>
                                          </p:spTgt>
                                        </p:tgtEl>
                                        <p:attrNameLst>
                                          <p:attrName>style.visibility</p:attrName>
                                        </p:attrNameLst>
                                      </p:cBhvr>
                                      <p:to>
                                        <p:strVal val="visible"/>
                                      </p:to>
                                    </p:set>
                                    <p:animEffect transition="in" filter="wipe(down)">
                                      <p:cBhvr>
                                        <p:cTn id="22" dur="500"/>
                                        <p:tgtEl>
                                          <p:spTgt spid="4">
                                            <p:graphicEl>
                                              <a:dgm id="{DC0A7150-214F-4887-B7AF-5575D2478AFB}"/>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graphicEl>
                                              <a:dgm id="{E5A12133-1258-492B-A6DE-C59DAB6F0BB6}"/>
                                            </p:graphicEl>
                                          </p:spTgt>
                                        </p:tgtEl>
                                        <p:attrNameLst>
                                          <p:attrName>style.visibility</p:attrName>
                                        </p:attrNameLst>
                                      </p:cBhvr>
                                      <p:to>
                                        <p:strVal val="visible"/>
                                      </p:to>
                                    </p:set>
                                    <p:animEffect transition="in" filter="wipe(down)">
                                      <p:cBhvr>
                                        <p:cTn id="25" dur="500"/>
                                        <p:tgtEl>
                                          <p:spTgt spid="4">
                                            <p:graphicEl>
                                              <a:dgm id="{E5A12133-1258-492B-A6DE-C59DAB6F0BB6}"/>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graphicEl>
                                              <a:dgm id="{C004CFE4-5E9E-4CA7-87CB-E6328C17A665}"/>
                                            </p:graphicEl>
                                          </p:spTgt>
                                        </p:tgtEl>
                                        <p:attrNameLst>
                                          <p:attrName>style.visibility</p:attrName>
                                        </p:attrNameLst>
                                      </p:cBhvr>
                                      <p:to>
                                        <p:strVal val="visible"/>
                                      </p:to>
                                    </p:set>
                                    <p:animEffect transition="in" filter="wipe(down)">
                                      <p:cBhvr>
                                        <p:cTn id="28" dur="500"/>
                                        <p:tgtEl>
                                          <p:spTgt spid="4">
                                            <p:graphicEl>
                                              <a:dgm id="{C004CFE4-5E9E-4CA7-87CB-E6328C17A665}"/>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E441B99A-D606-4FAE-B043-783D31C4E848}"/>
                                            </p:graphicEl>
                                          </p:spTgt>
                                        </p:tgtEl>
                                        <p:attrNameLst>
                                          <p:attrName>style.visibility</p:attrName>
                                        </p:attrNameLst>
                                      </p:cBhvr>
                                      <p:to>
                                        <p:strVal val="visible"/>
                                      </p:to>
                                    </p:set>
                                    <p:animEffect transition="in" filter="wipe(down)">
                                      <p:cBhvr>
                                        <p:cTn id="31" dur="500"/>
                                        <p:tgtEl>
                                          <p:spTgt spid="4">
                                            <p:graphicEl>
                                              <a:dgm id="{E441B99A-D606-4FAE-B043-783D31C4E848}"/>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graphicEl>
                                              <a:dgm id="{7550517D-D292-4221-96DB-890140118931}"/>
                                            </p:graphicEl>
                                          </p:spTgt>
                                        </p:tgtEl>
                                        <p:attrNameLst>
                                          <p:attrName>style.visibility</p:attrName>
                                        </p:attrNameLst>
                                      </p:cBhvr>
                                      <p:to>
                                        <p:strVal val="visible"/>
                                      </p:to>
                                    </p:set>
                                    <p:animEffect transition="in" filter="wipe(down)">
                                      <p:cBhvr>
                                        <p:cTn id="34" dur="500"/>
                                        <p:tgtEl>
                                          <p:spTgt spid="4">
                                            <p:graphicEl>
                                              <a:dgm id="{7550517D-D292-4221-96DB-890140118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9468" y="432462"/>
            <a:ext cx="7680960" cy="1371600"/>
          </a:xfrm>
        </p:spPr>
        <p:txBody>
          <a:bodyPr vert="horz" lIns="91440" tIns="45720" rIns="91440" bIns="45720" rtlCol="0" anchor="ctr">
            <a:normAutofit/>
          </a:bodyPr>
          <a:lstStyle/>
          <a:p>
            <a:pPr defTabSz="914400"/>
            <a:r>
              <a:rPr lang="en-US" sz="4400" b="1" dirty="0">
                <a:solidFill>
                  <a:srgbClr val="0B91B5"/>
                </a:solidFill>
              </a:rPr>
              <a:t>WHERE TO FIND NALOXONE</a:t>
            </a:r>
            <a:br>
              <a:rPr lang="en-US" sz="4400" dirty="0"/>
            </a:br>
            <a:endParaRPr lang="en-US" sz="4400" dirty="0"/>
          </a:p>
        </p:txBody>
      </p:sp>
      <p:sp>
        <p:nvSpPr>
          <p:cNvPr id="6" name="Content Placeholder 5"/>
          <p:cNvSpPr>
            <a:spLocks noGrp="1"/>
          </p:cNvSpPr>
          <p:nvPr>
            <p:ph sz="half" idx="1"/>
          </p:nvPr>
        </p:nvSpPr>
        <p:spPr>
          <a:xfrm>
            <a:off x="612023" y="1489435"/>
            <a:ext cx="4186219" cy="4939644"/>
          </a:xfrm>
        </p:spPr>
        <p:txBody>
          <a:bodyPr vert="horz" lIns="91440" tIns="45720" rIns="91440" bIns="45720" rtlCol="0" anchor="ctr">
            <a:normAutofit/>
          </a:bodyPr>
          <a:lstStyle/>
          <a:p>
            <a:pPr indent="-228600" defTabSz="914400"/>
            <a:endParaRPr lang="en-US" sz="2000" dirty="0">
              <a:solidFill>
                <a:srgbClr val="108EAC"/>
              </a:solidFill>
            </a:endParaRPr>
          </a:p>
          <a:p>
            <a:pPr marL="0" indent="0">
              <a:buNone/>
            </a:pPr>
            <a:r>
              <a:rPr lang="en-US" sz="2000" dirty="0"/>
              <a:t>Illinois Department of Public Health Data Dashboard Naloxone Distributor Locator:</a:t>
            </a:r>
          </a:p>
          <a:p>
            <a:pPr marL="0" indent="0">
              <a:buNone/>
            </a:pPr>
            <a:r>
              <a:rPr lang="en-US" sz="2000" dirty="0">
                <a:hlinkClick r:id="rId3"/>
              </a:rPr>
              <a:t>https://idph.illinois.gov/OpioidDataDashboard/ </a:t>
            </a:r>
            <a:endParaRPr lang="en-US" sz="2000" dirty="0"/>
          </a:p>
          <a:p>
            <a:pPr marL="0" indent="0">
              <a:buNone/>
            </a:pPr>
            <a:r>
              <a:rPr lang="en-US" sz="2000" dirty="0"/>
              <a:t>Ask your medical provider or pharmacy: CVS, Walgreens, </a:t>
            </a:r>
          </a:p>
          <a:p>
            <a:pPr marL="0" indent="0" defTabSz="914400">
              <a:buNone/>
            </a:pPr>
            <a:r>
              <a:rPr lang="en-US" sz="2000" dirty="0"/>
              <a:t>Go to </a:t>
            </a:r>
          </a:p>
          <a:p>
            <a:pPr lvl="1" indent="-228600"/>
            <a:r>
              <a:rPr lang="en-US" sz="1800" dirty="0">
                <a:hlinkClick r:id="rId4"/>
              </a:rPr>
              <a:t>getnaloxonenow.org</a:t>
            </a:r>
            <a:r>
              <a:rPr lang="en-US" sz="1800" dirty="0"/>
              <a:t> </a:t>
            </a:r>
          </a:p>
          <a:p>
            <a:pPr marL="0" indent="0">
              <a:buNone/>
            </a:pPr>
            <a:r>
              <a:rPr lang="en-US" sz="2200" dirty="0"/>
              <a:t>Illinois helpline for opioids and other substances:</a:t>
            </a:r>
          </a:p>
          <a:p>
            <a:pPr lvl="1" indent="-228600"/>
            <a:r>
              <a:rPr lang="en-US" sz="1800" dirty="0">
                <a:hlinkClick r:id="rId5" action="ppaction://hlinkfile"/>
              </a:rPr>
              <a:t>Helplineil.org</a:t>
            </a:r>
            <a:endParaRPr lang="en-US" sz="1800" dirty="0"/>
          </a:p>
          <a:p>
            <a:pPr lvl="1" indent="-228600"/>
            <a:endParaRPr lang="en-US" sz="1800" dirty="0"/>
          </a:p>
          <a:p>
            <a:pPr lvl="1" indent="-228600"/>
            <a:endParaRPr lang="en-US" sz="1800" dirty="0"/>
          </a:p>
          <a:p>
            <a:pPr indent="-228600" defTabSz="914400">
              <a:lnSpc>
                <a:spcPct val="70000"/>
              </a:lnSpc>
            </a:pPr>
            <a:endParaRPr lang="en-US" sz="2000" dirty="0"/>
          </a:p>
        </p:txBody>
      </p:sp>
      <p:sp>
        <p:nvSpPr>
          <p:cNvPr id="2" name="TextBox 1">
            <a:extLst>
              <a:ext uri="{FF2B5EF4-FFF2-40B4-BE49-F238E27FC236}">
                <a16:creationId xmlns:a16="http://schemas.microsoft.com/office/drawing/2014/main" id="{9F77F98E-1037-4AFD-A727-4A85594461C8}"/>
              </a:ext>
            </a:extLst>
          </p:cNvPr>
          <p:cNvSpPr txBox="1"/>
          <p:nvPr/>
        </p:nvSpPr>
        <p:spPr>
          <a:xfrm>
            <a:off x="4703974" y="1489435"/>
            <a:ext cx="4034673" cy="4165243"/>
          </a:xfrm>
          <a:prstGeom prst="rect">
            <a:avLst/>
          </a:prstGeom>
          <a:noFill/>
        </p:spPr>
        <p:txBody>
          <a:bodyPr wrap="square" rtlCol="0">
            <a:spAutoFit/>
          </a:bodyPr>
          <a:lstStyle/>
          <a:p>
            <a:pPr lvl="0" defTabSz="914400">
              <a:spcBef>
                <a:spcPts val="900"/>
              </a:spcBef>
              <a:buClr>
                <a:prstClr val="black">
                  <a:lumMod val="85000"/>
                  <a:lumOff val="15000"/>
                </a:prstClr>
              </a:buClr>
            </a:pPr>
            <a:r>
              <a:rPr lang="en-US" sz="1900" dirty="0">
                <a:solidFill>
                  <a:prstClr val="black"/>
                </a:solidFill>
              </a:rPr>
              <a:t>Ideally, naloxone should be available in these settings: </a:t>
            </a:r>
          </a:p>
          <a:p>
            <a:pPr lvl="0" defTabSz="914400">
              <a:spcBef>
                <a:spcPts val="900"/>
              </a:spcBef>
              <a:buClr>
                <a:prstClr val="black">
                  <a:lumMod val="85000"/>
                  <a:lumOff val="15000"/>
                </a:prstClr>
              </a:buClr>
            </a:pPr>
            <a:endParaRPr lang="en-US" sz="1900" dirty="0">
              <a:solidFill>
                <a:prstClr val="black"/>
              </a:solidFill>
            </a:endParaRPr>
          </a:p>
          <a:p>
            <a:pPr lvl="1" indent="-228600" defTabSz="914400">
              <a:spcBef>
                <a:spcPts val="500"/>
              </a:spcBef>
              <a:buClr>
                <a:prstClr val="black">
                  <a:lumMod val="85000"/>
                  <a:lumOff val="15000"/>
                </a:prstClr>
              </a:buClr>
              <a:buFont typeface="Garamond" pitchFamily="18" charset="0"/>
              <a:buChar char="◦"/>
            </a:pPr>
            <a:r>
              <a:rPr lang="en-US" sz="1900" dirty="0">
                <a:solidFill>
                  <a:prstClr val="black"/>
                </a:solidFill>
              </a:rPr>
              <a:t>Syringe Exchange Programs </a:t>
            </a:r>
          </a:p>
          <a:p>
            <a:pPr lvl="1" indent="-228600" defTabSz="914400">
              <a:spcBef>
                <a:spcPts val="500"/>
              </a:spcBef>
              <a:buClr>
                <a:prstClr val="black">
                  <a:lumMod val="85000"/>
                  <a:lumOff val="15000"/>
                </a:prstClr>
              </a:buClr>
              <a:buFont typeface="Garamond" pitchFamily="18" charset="0"/>
              <a:buChar char="◦"/>
            </a:pPr>
            <a:r>
              <a:rPr lang="en-US" sz="1900" dirty="0">
                <a:solidFill>
                  <a:prstClr val="black"/>
                </a:solidFill>
              </a:rPr>
              <a:t>Jails </a:t>
            </a:r>
          </a:p>
          <a:p>
            <a:pPr lvl="1" indent="-228600" defTabSz="914400">
              <a:spcBef>
                <a:spcPts val="500"/>
              </a:spcBef>
              <a:buClr>
                <a:prstClr val="black">
                  <a:lumMod val="85000"/>
                  <a:lumOff val="15000"/>
                </a:prstClr>
              </a:buClr>
              <a:buFont typeface="Garamond" pitchFamily="18" charset="0"/>
              <a:buChar char="◦"/>
            </a:pPr>
            <a:r>
              <a:rPr lang="en-US" sz="1900" dirty="0">
                <a:solidFill>
                  <a:prstClr val="black"/>
                </a:solidFill>
              </a:rPr>
              <a:t>Hospital Emergency Departments </a:t>
            </a:r>
          </a:p>
          <a:p>
            <a:pPr lvl="1" indent="-228600" defTabSz="914400">
              <a:spcBef>
                <a:spcPts val="500"/>
              </a:spcBef>
              <a:buClr>
                <a:prstClr val="black">
                  <a:lumMod val="85000"/>
                  <a:lumOff val="15000"/>
                </a:prstClr>
              </a:buClr>
              <a:buFont typeface="Garamond" pitchFamily="18" charset="0"/>
              <a:buChar char="◦"/>
            </a:pPr>
            <a:r>
              <a:rPr lang="en-US" sz="1900" dirty="0">
                <a:solidFill>
                  <a:prstClr val="black"/>
                </a:solidFill>
              </a:rPr>
              <a:t>Free Clinics </a:t>
            </a:r>
          </a:p>
          <a:p>
            <a:pPr lvl="1" indent="-228600" defTabSz="914400">
              <a:spcBef>
                <a:spcPts val="500"/>
              </a:spcBef>
              <a:buClr>
                <a:prstClr val="black">
                  <a:lumMod val="85000"/>
                  <a:lumOff val="15000"/>
                </a:prstClr>
              </a:buClr>
              <a:buFont typeface="Garamond" pitchFamily="18" charset="0"/>
              <a:buChar char="◦"/>
            </a:pPr>
            <a:r>
              <a:rPr lang="en-US" sz="1900" dirty="0">
                <a:solidFill>
                  <a:prstClr val="black"/>
                </a:solidFill>
              </a:rPr>
              <a:t>First Responders</a:t>
            </a:r>
          </a:p>
          <a:p>
            <a:pPr lvl="1" indent="-228600" defTabSz="914400">
              <a:spcBef>
                <a:spcPts val="500"/>
              </a:spcBef>
              <a:buClr>
                <a:prstClr val="black">
                  <a:lumMod val="85000"/>
                  <a:lumOff val="15000"/>
                </a:prstClr>
              </a:buClr>
              <a:buFont typeface="Garamond" pitchFamily="18" charset="0"/>
              <a:buChar char="◦"/>
            </a:pPr>
            <a:r>
              <a:rPr lang="en-US" sz="1900" dirty="0">
                <a:solidFill>
                  <a:prstClr val="black"/>
                </a:solidFill>
              </a:rPr>
              <a:t>Friends and Family members</a:t>
            </a:r>
          </a:p>
          <a:p>
            <a:pPr lvl="1" indent="-228600" defTabSz="914400">
              <a:spcBef>
                <a:spcPts val="500"/>
              </a:spcBef>
              <a:buClr>
                <a:prstClr val="black">
                  <a:lumMod val="85000"/>
                  <a:lumOff val="15000"/>
                </a:prstClr>
              </a:buClr>
              <a:buFont typeface="Garamond" pitchFamily="18" charset="0"/>
              <a:buChar char="◦"/>
            </a:pPr>
            <a:r>
              <a:rPr lang="en-US" sz="1900" dirty="0">
                <a:solidFill>
                  <a:prstClr val="black"/>
                </a:solidFill>
              </a:rPr>
              <a:t>Methadone, Suboxone and Other Treatment Programs </a:t>
            </a:r>
          </a:p>
        </p:txBody>
      </p:sp>
    </p:spTree>
    <p:extLst>
      <p:ext uri="{BB962C8B-B14F-4D97-AF65-F5344CB8AC3E}">
        <p14:creationId xmlns:p14="http://schemas.microsoft.com/office/powerpoint/2010/main" val="409573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raphic 8" descr="Teacher">
            <a:extLst>
              <a:ext uri="{FF2B5EF4-FFF2-40B4-BE49-F238E27FC236}">
                <a16:creationId xmlns:a16="http://schemas.microsoft.com/office/drawing/2014/main" id="{AA1707F2-F13C-4ADF-AA28-C14506799B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15428" y="2845442"/>
            <a:ext cx="2264734" cy="2264734"/>
          </a:xfrm>
          <a:prstGeom prst="rect">
            <a:avLst/>
          </a:prstGeom>
        </p:spPr>
      </p:pic>
      <p:sp>
        <p:nvSpPr>
          <p:cNvPr id="3" name="Content Placeholder 2"/>
          <p:cNvSpPr>
            <a:spLocks noGrp="1"/>
          </p:cNvSpPr>
          <p:nvPr>
            <p:ph idx="1"/>
          </p:nvPr>
        </p:nvSpPr>
        <p:spPr>
          <a:xfrm>
            <a:off x="630047" y="1701651"/>
            <a:ext cx="4793852" cy="4746824"/>
          </a:xfrm>
        </p:spPr>
        <p:txBody>
          <a:bodyPr vert="horz" lIns="91440" tIns="45720" rIns="91440" bIns="45720" rtlCol="0">
            <a:normAutofit/>
          </a:bodyPr>
          <a:lstStyle/>
          <a:p>
            <a:pPr marL="0" indent="0" algn="just">
              <a:spcBef>
                <a:spcPts val="0"/>
              </a:spcBef>
              <a:spcAft>
                <a:spcPts val="600"/>
              </a:spcAft>
              <a:buClr>
                <a:schemeClr val="bg2"/>
              </a:buClr>
              <a:buNone/>
            </a:pPr>
            <a:r>
              <a:rPr lang="en-US" dirty="0">
                <a:latin typeface="Corbel" panose="020B0503020204020204" pitchFamily="34" charset="0"/>
              </a:rPr>
              <a:t>You’re on your way to learning how to reverse an opioid overdose and save lives. Please follow along carefully through the training module to learn the important techniques that will prepare you in the event of an opioid overdose. Once you have completed the training, there will be a short quiz in order to receive your training certificate.</a:t>
            </a:r>
          </a:p>
          <a:p>
            <a:pPr algn="just">
              <a:spcBef>
                <a:spcPts val="0"/>
              </a:spcBef>
              <a:spcAft>
                <a:spcPts val="600"/>
              </a:spcAft>
              <a:buClrTx/>
              <a:buFont typeface="Garamond" panose="02020404030301010803" pitchFamily="18" charset="0"/>
              <a:buChar char="●"/>
            </a:pPr>
            <a:endParaRPr lang="en-US" dirty="0">
              <a:latin typeface="Corbel" panose="020B0503020204020204" pitchFamily="34" charset="0"/>
            </a:endParaRPr>
          </a:p>
          <a:p>
            <a:pPr marL="0" indent="0">
              <a:spcBef>
                <a:spcPts val="0"/>
              </a:spcBef>
              <a:spcAft>
                <a:spcPts val="600"/>
              </a:spcAft>
              <a:buClr>
                <a:schemeClr val="bg2"/>
              </a:buClr>
              <a:buNone/>
            </a:pPr>
            <a:r>
              <a:rPr lang="en-US" dirty="0">
                <a:latin typeface="Corbel" panose="020B0503020204020204" pitchFamily="34" charset="0"/>
              </a:rPr>
              <a:t>Thank you for taking the time to complete this training. </a:t>
            </a:r>
          </a:p>
          <a:p>
            <a:pPr>
              <a:spcBef>
                <a:spcPts val="0"/>
              </a:spcBef>
              <a:spcAft>
                <a:spcPts val="600"/>
              </a:spcAft>
              <a:buClr>
                <a:schemeClr val="bg2"/>
              </a:buClr>
            </a:pPr>
            <a:endParaRPr lang="en-US" dirty="0">
              <a:latin typeface="Corbel" panose="020B0503020204020204" pitchFamily="34" charset="0"/>
            </a:endParaRPr>
          </a:p>
          <a:p>
            <a:pPr marL="0" indent="0">
              <a:spcBef>
                <a:spcPts val="0"/>
              </a:spcBef>
              <a:spcAft>
                <a:spcPts val="600"/>
              </a:spcAft>
              <a:buClr>
                <a:schemeClr val="bg2"/>
              </a:buClr>
              <a:buNone/>
            </a:pPr>
            <a:endParaRPr lang="en-US" dirty="0">
              <a:latin typeface="Corbel" panose="020B0503020204020204" pitchFamily="34" charset="0"/>
            </a:endParaRPr>
          </a:p>
        </p:txBody>
      </p:sp>
      <p:sp>
        <p:nvSpPr>
          <p:cNvPr id="5" name="TextBox 4"/>
          <p:cNvSpPr txBox="1"/>
          <p:nvPr/>
        </p:nvSpPr>
        <p:spPr>
          <a:xfrm>
            <a:off x="409929" y="337793"/>
            <a:ext cx="8324142" cy="154442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dirty="0">
                <a:solidFill>
                  <a:srgbClr val="108EAC"/>
                </a:solidFill>
                <a:latin typeface="Bernard MT Condensed" panose="02050806060905020404" pitchFamily="18" charset="0"/>
              </a:rPr>
              <a:t>Welcome to the Naloxone Training</a:t>
            </a:r>
          </a:p>
        </p:txBody>
      </p:sp>
    </p:spTree>
    <p:custDataLst>
      <p:tags r:id="rId2"/>
    </p:custDataLst>
    <p:extLst>
      <p:ext uri="{BB962C8B-B14F-4D97-AF65-F5344CB8AC3E}">
        <p14:creationId xmlns:p14="http://schemas.microsoft.com/office/powerpoint/2010/main" val="236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C91F-92FE-49D3-8DB7-91F74B8F8E40}"/>
              </a:ext>
            </a:extLst>
          </p:cNvPr>
          <p:cNvSpPr>
            <a:spLocks noGrp="1"/>
          </p:cNvSpPr>
          <p:nvPr>
            <p:ph type="title"/>
          </p:nvPr>
        </p:nvSpPr>
        <p:spPr/>
        <p:txBody>
          <a:bodyPr/>
          <a:lstStyle/>
          <a:p>
            <a:r>
              <a:rPr lang="en-US" dirty="0"/>
              <a:t>IMPORTANT RESOURCES</a:t>
            </a:r>
          </a:p>
        </p:txBody>
      </p:sp>
      <p:sp>
        <p:nvSpPr>
          <p:cNvPr id="3" name="Content Placeholder 2">
            <a:extLst>
              <a:ext uri="{FF2B5EF4-FFF2-40B4-BE49-F238E27FC236}">
                <a16:creationId xmlns:a16="http://schemas.microsoft.com/office/drawing/2014/main" id="{DAF7C249-7585-44ED-962E-73FE5816699B}"/>
              </a:ext>
            </a:extLst>
          </p:cNvPr>
          <p:cNvSpPr>
            <a:spLocks noGrp="1"/>
          </p:cNvSpPr>
          <p:nvPr>
            <p:ph sz="half" idx="1"/>
          </p:nvPr>
        </p:nvSpPr>
        <p:spPr/>
        <p:txBody>
          <a:bodyPr>
            <a:normAutofit/>
          </a:bodyPr>
          <a:lstStyle/>
          <a:p>
            <a:pPr marL="0" indent="0">
              <a:buNone/>
            </a:pPr>
            <a:r>
              <a:rPr lang="en-US" b="1" dirty="0"/>
              <a:t>Videos Used in This Training:</a:t>
            </a:r>
          </a:p>
          <a:p>
            <a:pPr marL="274320" lvl="1" indent="0">
              <a:buNone/>
            </a:pPr>
            <a:r>
              <a:rPr lang="en-US" dirty="0"/>
              <a:t>Your Brain on Opioids (National Geographic)</a:t>
            </a:r>
          </a:p>
          <a:p>
            <a:pPr lvl="1"/>
            <a:r>
              <a:rPr lang="en-US" dirty="0">
                <a:hlinkClick r:id="rId2"/>
              </a:rPr>
              <a:t>https://youtu.be/NDVV_M__CSI</a:t>
            </a:r>
            <a:endParaRPr lang="en-US" dirty="0"/>
          </a:p>
          <a:p>
            <a:pPr marL="274320" lvl="1" indent="0">
              <a:buNone/>
            </a:pPr>
            <a:endParaRPr lang="en-US" dirty="0"/>
          </a:p>
          <a:p>
            <a:pPr marL="274320" lvl="1" indent="0">
              <a:buNone/>
            </a:pPr>
            <a:r>
              <a:rPr lang="en-US" dirty="0"/>
              <a:t>Naloxone Training Video (Chicago Recovery Alliance)</a:t>
            </a:r>
          </a:p>
          <a:p>
            <a:pPr lvl="1"/>
            <a:r>
              <a:rPr lang="en-US" dirty="0">
                <a:hlinkClick r:id="rId3"/>
              </a:rPr>
              <a:t>https://youtu.be/3epkpT-V6c0</a:t>
            </a:r>
            <a:endParaRPr lang="en-US" dirty="0"/>
          </a:p>
          <a:p>
            <a:pPr lvl="1"/>
            <a:endParaRPr lang="en-US" dirty="0"/>
          </a:p>
          <a:p>
            <a:pPr marL="274320" lvl="1" indent="0">
              <a:buNone/>
            </a:pPr>
            <a:r>
              <a:rPr lang="en-US" dirty="0"/>
              <a:t>Narcan Administration Video</a:t>
            </a:r>
          </a:p>
          <a:p>
            <a:pPr lvl="1"/>
            <a:r>
              <a:rPr lang="en-US" dirty="0">
                <a:hlinkClick r:id="rId4"/>
              </a:rPr>
              <a:t>https://youtu.be/tGdUFMrCRh4</a:t>
            </a:r>
            <a:endParaRPr lang="en-US" dirty="0"/>
          </a:p>
          <a:p>
            <a:pPr lvl="1"/>
            <a:endParaRPr lang="en-US" dirty="0"/>
          </a:p>
        </p:txBody>
      </p:sp>
      <p:sp>
        <p:nvSpPr>
          <p:cNvPr id="4" name="Content Placeholder 3">
            <a:extLst>
              <a:ext uri="{FF2B5EF4-FFF2-40B4-BE49-F238E27FC236}">
                <a16:creationId xmlns:a16="http://schemas.microsoft.com/office/drawing/2014/main" id="{10CF4DC0-CD60-433C-A881-F42BFE99B5E4}"/>
              </a:ext>
            </a:extLst>
          </p:cNvPr>
          <p:cNvSpPr>
            <a:spLocks noGrp="1"/>
          </p:cNvSpPr>
          <p:nvPr>
            <p:ph sz="half" idx="2"/>
          </p:nvPr>
        </p:nvSpPr>
        <p:spPr/>
        <p:txBody>
          <a:bodyPr>
            <a:normAutofit/>
          </a:bodyPr>
          <a:lstStyle/>
          <a:p>
            <a:pPr marL="0" indent="0">
              <a:buNone/>
            </a:pPr>
            <a:r>
              <a:rPr lang="en-US" dirty="0">
                <a:hlinkClick r:id="rId5"/>
              </a:rPr>
              <a:t>Drug Overdose Prevention Program (DOPP)</a:t>
            </a:r>
            <a:endParaRPr lang="en-US" dirty="0"/>
          </a:p>
          <a:p>
            <a:pPr marL="0" indent="0">
              <a:buNone/>
            </a:pPr>
            <a:endParaRPr lang="en-US" dirty="0"/>
          </a:p>
          <a:p>
            <a:pPr marL="0" indent="0">
              <a:buNone/>
            </a:pPr>
            <a:r>
              <a:rPr lang="en-US" dirty="0"/>
              <a:t>Illinois helpline for opioids and other substances:</a:t>
            </a:r>
          </a:p>
          <a:p>
            <a:r>
              <a:rPr lang="en-US" dirty="0">
                <a:hlinkClick r:id="rId6"/>
              </a:rPr>
              <a:t>https://helplineil.org/</a:t>
            </a:r>
            <a:endParaRPr lang="en-US" dirty="0"/>
          </a:p>
        </p:txBody>
      </p:sp>
    </p:spTree>
    <p:extLst>
      <p:ext uri="{BB962C8B-B14F-4D97-AF65-F5344CB8AC3E}">
        <p14:creationId xmlns:p14="http://schemas.microsoft.com/office/powerpoint/2010/main" val="1719671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Congratulations!</a:t>
            </a:r>
          </a:p>
        </p:txBody>
      </p:sp>
      <p:sp>
        <p:nvSpPr>
          <p:cNvPr id="3" name="Content Placeholder 2"/>
          <p:cNvSpPr>
            <a:spLocks noGrp="1"/>
          </p:cNvSpPr>
          <p:nvPr>
            <p:ph sz="half" idx="1"/>
          </p:nvPr>
        </p:nvSpPr>
        <p:spPr>
          <a:xfrm>
            <a:off x="731520" y="2014194"/>
            <a:ext cx="7329268" cy="3931920"/>
          </a:xfrm>
        </p:spPr>
        <p:txBody>
          <a:bodyPr>
            <a:normAutofit/>
          </a:bodyPr>
          <a:lstStyle/>
          <a:p>
            <a:pPr marL="0" indent="0">
              <a:buNone/>
            </a:pPr>
            <a:r>
              <a:rPr lang="en-US" sz="3200" dirty="0"/>
              <a:t>You have completed the Naloxone Training. Click the link below to test your knowledge and receive your training certificate. </a:t>
            </a:r>
          </a:p>
          <a:p>
            <a:pPr marL="0" indent="0" algn="ctr">
              <a:buNone/>
            </a:pPr>
            <a:r>
              <a:rPr lang="en-US" sz="3200" dirty="0">
                <a:hlinkClick r:id="rId2"/>
              </a:rPr>
              <a:t>Training Quiz</a:t>
            </a:r>
            <a:endParaRPr lang="en-US" sz="3200" dirty="0"/>
          </a:p>
        </p:txBody>
      </p:sp>
    </p:spTree>
    <p:extLst>
      <p:ext uri="{BB962C8B-B14F-4D97-AF65-F5344CB8AC3E}">
        <p14:creationId xmlns:p14="http://schemas.microsoft.com/office/powerpoint/2010/main" val="357708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74583533"/>
              </p:ext>
            </p:extLst>
          </p:nvPr>
        </p:nvGraphicFramePr>
        <p:xfrm>
          <a:off x="731842" y="1524006"/>
          <a:ext cx="7840661" cy="4543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3" name="Picture 3" descr="C:\Users\Brittney.Jones\AppData\Local\Microsoft\Windows\Temporary Internet Files\Content.IE5\TD1LDN6K\117px-Bueno-verde[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0786" y="3267104"/>
            <a:ext cx="1021608" cy="10478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Brittney.Jones\AppData\Local\Microsoft\Windows\Temporary Internet Files\Content.IE5\TD1LDN6K\117px-Bueno-verde[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5015" y="1666875"/>
            <a:ext cx="1077381" cy="1105006"/>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Brittney.Jones\AppData\Local\Microsoft\Windows\Temporary Internet Files\Content.IE5\TD1LDN6K\117px-Bueno-verde[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2324" y="4803907"/>
            <a:ext cx="1077381" cy="11050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3987" y="442158"/>
            <a:ext cx="6069954" cy="923330"/>
          </a:xfrm>
          <a:prstGeom prst="rect">
            <a:avLst/>
          </a:prstGeom>
          <a:noFill/>
        </p:spPr>
        <p:txBody>
          <a:bodyPr wrap="square" rtlCol="0">
            <a:spAutoFit/>
          </a:bodyPr>
          <a:lstStyle/>
          <a:p>
            <a:r>
              <a:rPr lang="en-US" sz="3600" b="1" dirty="0">
                <a:solidFill>
                  <a:schemeClr val="tx1">
                    <a:lumMod val="95000"/>
                    <a:lumOff val="5000"/>
                  </a:schemeClr>
                </a:solidFill>
              </a:rPr>
              <a:t>Learning Objectives</a:t>
            </a:r>
            <a:r>
              <a:rPr lang="en-US" b="1" dirty="0">
                <a:solidFill>
                  <a:schemeClr val="tx1">
                    <a:lumMod val="95000"/>
                    <a:lumOff val="5000"/>
                  </a:schemeClr>
                </a:solidFill>
              </a:rPr>
              <a:t>…</a:t>
            </a:r>
          </a:p>
          <a:p>
            <a:endParaRPr lang="en-US" dirty="0">
              <a:solidFill>
                <a:schemeClr val="tx1">
                  <a:lumMod val="95000"/>
                  <a:lumOff val="5000"/>
                </a:schemeClr>
              </a:solidFill>
            </a:endParaRPr>
          </a:p>
        </p:txBody>
      </p:sp>
      <p:sp>
        <p:nvSpPr>
          <p:cNvPr id="2" name="TextBox 1"/>
          <p:cNvSpPr txBox="1"/>
          <p:nvPr/>
        </p:nvSpPr>
        <p:spPr>
          <a:xfrm>
            <a:off x="2487251" y="4803907"/>
            <a:ext cx="5248275" cy="830997"/>
          </a:xfrm>
          <a:prstGeom prst="rect">
            <a:avLst/>
          </a:prstGeom>
          <a:noFill/>
        </p:spPr>
        <p:txBody>
          <a:bodyPr wrap="square" rtlCol="0">
            <a:spAutoFit/>
          </a:bodyPr>
          <a:lstStyle/>
          <a:p>
            <a:r>
              <a:rPr lang="en-US" sz="3000" dirty="0">
                <a:solidFill>
                  <a:schemeClr val="bg2"/>
                </a:solidFill>
                <a:latin typeface="Adobe Devanagari" panose="02040503050201020203" pitchFamily="18" charset="0"/>
                <a:cs typeface="Adobe Devanagari" panose="02040503050201020203" pitchFamily="18" charset="0"/>
              </a:rPr>
              <a:t>Learn how to administer naloxone</a:t>
            </a:r>
          </a:p>
          <a:p>
            <a:endParaRPr lang="en-US" dirty="0"/>
          </a:p>
        </p:txBody>
      </p:sp>
    </p:spTree>
    <p:extLst>
      <p:ext uri="{BB962C8B-B14F-4D97-AF65-F5344CB8AC3E}">
        <p14:creationId xmlns:p14="http://schemas.microsoft.com/office/powerpoint/2010/main" val="19618131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500"/>
                                  </p:stCondLst>
                                  <p:childTnLst>
                                    <p:set>
                                      <p:cBhvr>
                                        <p:cTn id="14" dur="1" fill="hold">
                                          <p:stCondLst>
                                            <p:cond delay="0"/>
                                          </p:stCondLst>
                                        </p:cTn>
                                        <p:tgtEl>
                                          <p:spTgt spid="5126"/>
                                        </p:tgtEl>
                                        <p:attrNameLst>
                                          <p:attrName>style.visibility</p:attrName>
                                        </p:attrNameLst>
                                      </p:cBhvr>
                                      <p:to>
                                        <p:strVal val="visible"/>
                                      </p:to>
                                    </p:set>
                                    <p:anim calcmode="lin" valueType="num">
                                      <p:cBhvr additive="base">
                                        <p:cTn id="15" dur="500" fill="hold"/>
                                        <p:tgtEl>
                                          <p:spTgt spid="5126"/>
                                        </p:tgtEl>
                                        <p:attrNameLst>
                                          <p:attrName>ppt_x</p:attrName>
                                        </p:attrNameLst>
                                      </p:cBhvr>
                                      <p:tavLst>
                                        <p:tav tm="0">
                                          <p:val>
                                            <p:strVal val="#ppt_x"/>
                                          </p:val>
                                        </p:tav>
                                        <p:tav tm="100000">
                                          <p:val>
                                            <p:strVal val="#ppt_x"/>
                                          </p:val>
                                        </p:tav>
                                      </p:tavLst>
                                    </p:anim>
                                    <p:anim calcmode="lin" valueType="num">
                                      <p:cBhvr additive="base">
                                        <p:cTn id="16" dur="500" fill="hold"/>
                                        <p:tgtEl>
                                          <p:spTgt spid="51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150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500" fill="hold"/>
                                        <p:tgtEl>
                                          <p:spTgt spid="5123"/>
                                        </p:tgtEl>
                                        <p:attrNameLst>
                                          <p:attrName>ppt_x</p:attrName>
                                        </p:attrNameLst>
                                      </p:cBhvr>
                                      <p:tavLst>
                                        <p:tav tm="0">
                                          <p:val>
                                            <p:strVal val="#ppt_x"/>
                                          </p:val>
                                        </p:tav>
                                        <p:tav tm="100000">
                                          <p:val>
                                            <p:strVal val="#ppt_x"/>
                                          </p:val>
                                        </p:tav>
                                      </p:tavLst>
                                    </p:anim>
                                    <p:anim calcmode="lin" valueType="num">
                                      <p:cBhvr additive="base">
                                        <p:cTn id="20" dur="500" fill="hold"/>
                                        <p:tgtEl>
                                          <p:spTgt spid="51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5500"/>
                                  </p:stCondLst>
                                  <p:childTnLst>
                                    <p:set>
                                      <p:cBhvr>
                                        <p:cTn id="22" dur="1" fill="hold">
                                          <p:stCondLst>
                                            <p:cond delay="0"/>
                                          </p:stCondLst>
                                        </p:cTn>
                                        <p:tgtEl>
                                          <p:spTgt spid="5127"/>
                                        </p:tgtEl>
                                        <p:attrNameLst>
                                          <p:attrName>style.visibility</p:attrName>
                                        </p:attrNameLst>
                                      </p:cBhvr>
                                      <p:to>
                                        <p:strVal val="visible"/>
                                      </p:to>
                                    </p:set>
                                    <p:anim calcmode="lin" valueType="num">
                                      <p:cBhvr additive="base">
                                        <p:cTn id="23" dur="500" fill="hold"/>
                                        <p:tgtEl>
                                          <p:spTgt spid="5127"/>
                                        </p:tgtEl>
                                        <p:attrNameLst>
                                          <p:attrName>ppt_x</p:attrName>
                                        </p:attrNameLst>
                                      </p:cBhvr>
                                      <p:tavLst>
                                        <p:tav tm="0">
                                          <p:val>
                                            <p:strVal val="#ppt_x"/>
                                          </p:val>
                                        </p:tav>
                                        <p:tav tm="100000">
                                          <p:val>
                                            <p:strVal val="#ppt_x"/>
                                          </p:val>
                                        </p:tav>
                                      </p:tavLst>
                                    </p:anim>
                                    <p:anim calcmode="lin" valueType="num">
                                      <p:cBhvr additive="base">
                                        <p:cTn id="24"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44526788"/>
              </p:ext>
            </p:extLst>
          </p:nvPr>
        </p:nvGraphicFramePr>
        <p:xfrm>
          <a:off x="371479" y="523883"/>
          <a:ext cx="8172449" cy="564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95375" y="2857500"/>
            <a:ext cx="1314450" cy="369332"/>
          </a:xfrm>
          <a:prstGeom prst="rect">
            <a:avLst/>
          </a:prstGeom>
          <a:noFill/>
        </p:spPr>
        <p:txBody>
          <a:bodyPr wrap="square" rtlCol="0">
            <a:spAutoFit/>
          </a:bodyPr>
          <a:lstStyle/>
          <a:p>
            <a:endParaRPr lang="en-US" dirty="0"/>
          </a:p>
        </p:txBody>
      </p:sp>
      <p:sp>
        <p:nvSpPr>
          <p:cNvPr id="4" name="TextBox 3"/>
          <p:cNvSpPr txBox="1"/>
          <p:nvPr/>
        </p:nvSpPr>
        <p:spPr>
          <a:xfrm>
            <a:off x="1190627" y="2967514"/>
            <a:ext cx="1990725" cy="523220"/>
          </a:xfrm>
          <a:prstGeom prst="rect">
            <a:avLst/>
          </a:prstGeom>
          <a:noFill/>
        </p:spPr>
        <p:txBody>
          <a:bodyPr wrap="square" rtlCol="0">
            <a:spAutoFit/>
          </a:bodyPr>
          <a:lstStyle/>
          <a:p>
            <a:r>
              <a:rPr lang="en-US" sz="2800" b="1" dirty="0"/>
              <a:t>OPIOIDS</a:t>
            </a:r>
          </a:p>
        </p:txBody>
      </p:sp>
    </p:spTree>
    <p:extLst>
      <p:ext uri="{BB962C8B-B14F-4D97-AF65-F5344CB8AC3E}">
        <p14:creationId xmlns:p14="http://schemas.microsoft.com/office/powerpoint/2010/main" val="183767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graphicEl>
                                              <a:dgm id="{5AF5D502-CFCA-4348-B638-CF6A01D9294C}"/>
                                            </p:graphicEl>
                                          </p:spTgt>
                                        </p:tgtEl>
                                        <p:attrNameLst>
                                          <p:attrName>style.visibility</p:attrName>
                                        </p:attrNameLst>
                                      </p:cBhvr>
                                      <p:to>
                                        <p:strVal val="visible"/>
                                      </p:to>
                                    </p:set>
                                    <p:anim calcmode="lin" valueType="num">
                                      <p:cBhvr additive="base">
                                        <p:cTn id="10" dur="500" fill="hold"/>
                                        <p:tgtEl>
                                          <p:spTgt spid="2">
                                            <p:graphicEl>
                                              <a:dgm id="{5AF5D502-CFCA-4348-B638-CF6A01D9294C}"/>
                                            </p:graphicEl>
                                          </p:spTgt>
                                        </p:tgtEl>
                                        <p:attrNameLst>
                                          <p:attrName>ppt_x</p:attrName>
                                        </p:attrNameLst>
                                      </p:cBhvr>
                                      <p:tavLst>
                                        <p:tav tm="0">
                                          <p:val>
                                            <p:strVal val="#ppt_x"/>
                                          </p:val>
                                        </p:tav>
                                        <p:tav tm="100000">
                                          <p:val>
                                            <p:strVal val="#ppt_x"/>
                                          </p:val>
                                        </p:tav>
                                      </p:tavLst>
                                    </p:anim>
                                    <p:anim calcmode="lin" valueType="num">
                                      <p:cBhvr additive="base">
                                        <p:cTn id="11" dur="500" fill="hold"/>
                                        <p:tgtEl>
                                          <p:spTgt spid="2">
                                            <p:graphicEl>
                                              <a:dgm id="{5AF5D502-CFCA-4348-B638-CF6A01D9294C}"/>
                                            </p:graphic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2">
                                            <p:graphicEl>
                                              <a:dgm id="{85F81024-9266-458C-868C-D25AE1FBCC37}"/>
                                            </p:graphicEl>
                                          </p:spTgt>
                                        </p:tgtEl>
                                        <p:attrNameLst>
                                          <p:attrName>style.visibility</p:attrName>
                                        </p:attrNameLst>
                                      </p:cBhvr>
                                      <p:to>
                                        <p:strVal val="visible"/>
                                      </p:to>
                                    </p:set>
                                    <p:anim calcmode="lin" valueType="num">
                                      <p:cBhvr additive="base">
                                        <p:cTn id="14" dur="500" fill="hold"/>
                                        <p:tgtEl>
                                          <p:spTgt spid="2">
                                            <p:graphicEl>
                                              <a:dgm id="{85F81024-9266-458C-868C-D25AE1FBCC37}"/>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graphicEl>
                                              <a:dgm id="{85F81024-9266-458C-868C-D25AE1FBCC37}"/>
                                            </p:graphic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graphicEl>
                                              <a:dgm id="{2FB86997-94E1-437E-90CC-00CD1F232AFD}"/>
                                            </p:graphicEl>
                                          </p:spTgt>
                                        </p:tgtEl>
                                        <p:attrNameLst>
                                          <p:attrName>style.visibility</p:attrName>
                                        </p:attrNameLst>
                                      </p:cBhvr>
                                      <p:to>
                                        <p:strVal val="visible"/>
                                      </p:to>
                                    </p:set>
                                    <p:anim calcmode="lin" valueType="num">
                                      <p:cBhvr additive="base">
                                        <p:cTn id="18" dur="500" fill="hold"/>
                                        <p:tgtEl>
                                          <p:spTgt spid="2">
                                            <p:graphicEl>
                                              <a:dgm id="{2FB86997-94E1-437E-90CC-00CD1F232AFD}"/>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graphicEl>
                                              <a:dgm id="{2FB86997-94E1-437E-90CC-00CD1F232AFD}"/>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
                                            <p:graphicEl>
                                              <a:dgm id="{F3D540F1-E303-4804-A292-B50C6436B909}"/>
                                            </p:graphicEl>
                                          </p:spTgt>
                                        </p:tgtEl>
                                        <p:attrNameLst>
                                          <p:attrName>style.visibility</p:attrName>
                                        </p:attrNameLst>
                                      </p:cBhvr>
                                      <p:to>
                                        <p:strVal val="visible"/>
                                      </p:to>
                                    </p:set>
                                    <p:anim calcmode="lin" valueType="num">
                                      <p:cBhvr additive="base">
                                        <p:cTn id="22" dur="500" fill="hold"/>
                                        <p:tgtEl>
                                          <p:spTgt spid="2">
                                            <p:graphicEl>
                                              <a:dgm id="{F3D540F1-E303-4804-A292-B50C6436B909}"/>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graphicEl>
                                              <a:dgm id="{F3D540F1-E303-4804-A292-B50C6436B909}"/>
                                            </p:graphic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
                                            <p:graphicEl>
                                              <a:dgm id="{DAF21FF0-A9F2-44BE-9C0D-611FD4A9DC56}"/>
                                            </p:graphicEl>
                                          </p:spTgt>
                                        </p:tgtEl>
                                        <p:attrNameLst>
                                          <p:attrName>style.visibility</p:attrName>
                                        </p:attrNameLst>
                                      </p:cBhvr>
                                      <p:to>
                                        <p:strVal val="visible"/>
                                      </p:to>
                                    </p:set>
                                    <p:anim calcmode="lin" valueType="num">
                                      <p:cBhvr additive="base">
                                        <p:cTn id="26" dur="500" fill="hold"/>
                                        <p:tgtEl>
                                          <p:spTgt spid="2">
                                            <p:graphicEl>
                                              <a:dgm id="{DAF21FF0-A9F2-44BE-9C0D-611FD4A9DC56}"/>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graphicEl>
                                              <a:dgm id="{DAF21FF0-A9F2-44BE-9C0D-611FD4A9DC56}"/>
                                            </p:graphic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
                                            <p:graphicEl>
                                              <a:dgm id="{446E3F7E-4621-4224-B277-027B0173A0CA}"/>
                                            </p:graphicEl>
                                          </p:spTgt>
                                        </p:tgtEl>
                                        <p:attrNameLst>
                                          <p:attrName>style.visibility</p:attrName>
                                        </p:attrNameLst>
                                      </p:cBhvr>
                                      <p:to>
                                        <p:strVal val="visible"/>
                                      </p:to>
                                    </p:set>
                                    <p:anim calcmode="lin" valueType="num">
                                      <p:cBhvr additive="base">
                                        <p:cTn id="30" dur="500" fill="hold"/>
                                        <p:tgtEl>
                                          <p:spTgt spid="2">
                                            <p:graphicEl>
                                              <a:dgm id="{446E3F7E-4621-4224-B277-027B0173A0CA}"/>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graphicEl>
                                              <a:dgm id="{446E3F7E-4621-4224-B277-027B0173A0CA}"/>
                                            </p:graphic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
                                            <p:graphicEl>
                                              <a:dgm id="{0E6D18D6-6715-4988-8941-F2969232D695}"/>
                                            </p:graphicEl>
                                          </p:spTgt>
                                        </p:tgtEl>
                                        <p:attrNameLst>
                                          <p:attrName>style.visibility</p:attrName>
                                        </p:attrNameLst>
                                      </p:cBhvr>
                                      <p:to>
                                        <p:strVal val="visible"/>
                                      </p:to>
                                    </p:set>
                                    <p:anim calcmode="lin" valueType="num">
                                      <p:cBhvr additive="base">
                                        <p:cTn id="34" dur="500" fill="hold"/>
                                        <p:tgtEl>
                                          <p:spTgt spid="2">
                                            <p:graphicEl>
                                              <a:dgm id="{0E6D18D6-6715-4988-8941-F2969232D695}"/>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graphicEl>
                                              <a:dgm id="{0E6D18D6-6715-4988-8941-F2969232D695}"/>
                                            </p:graphic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
                                            <p:graphicEl>
                                              <a:dgm id="{52F5E32C-6551-4B50-B57A-0DC4E6FC4BD8}"/>
                                            </p:graphicEl>
                                          </p:spTgt>
                                        </p:tgtEl>
                                        <p:attrNameLst>
                                          <p:attrName>style.visibility</p:attrName>
                                        </p:attrNameLst>
                                      </p:cBhvr>
                                      <p:to>
                                        <p:strVal val="visible"/>
                                      </p:to>
                                    </p:set>
                                    <p:anim calcmode="lin" valueType="num">
                                      <p:cBhvr additive="base">
                                        <p:cTn id="38" dur="500" fill="hold"/>
                                        <p:tgtEl>
                                          <p:spTgt spid="2">
                                            <p:graphicEl>
                                              <a:dgm id="{52F5E32C-6551-4B50-B57A-0DC4E6FC4BD8}"/>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graphicEl>
                                              <a:dgm id="{52F5E32C-6551-4B50-B57A-0DC4E6FC4BD8}"/>
                                            </p:graphic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
                                            <p:graphicEl>
                                              <a:dgm id="{96038733-6D98-4249-AF49-9DDAE61D8721}"/>
                                            </p:graphicEl>
                                          </p:spTgt>
                                        </p:tgtEl>
                                        <p:attrNameLst>
                                          <p:attrName>style.visibility</p:attrName>
                                        </p:attrNameLst>
                                      </p:cBhvr>
                                      <p:to>
                                        <p:strVal val="visible"/>
                                      </p:to>
                                    </p:set>
                                    <p:anim calcmode="lin" valueType="num">
                                      <p:cBhvr additive="base">
                                        <p:cTn id="42" dur="500" fill="hold"/>
                                        <p:tgtEl>
                                          <p:spTgt spid="2">
                                            <p:graphicEl>
                                              <a:dgm id="{96038733-6D98-4249-AF49-9DDAE61D8721}"/>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graphicEl>
                                              <a:dgm id="{96038733-6D98-4249-AF49-9DDAE61D8721}"/>
                                            </p:graphic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
                                            <p:graphicEl>
                                              <a:dgm id="{A949A09D-CFCE-4260-AA45-692AABA5EBE0}"/>
                                            </p:graphicEl>
                                          </p:spTgt>
                                        </p:tgtEl>
                                        <p:attrNameLst>
                                          <p:attrName>style.visibility</p:attrName>
                                        </p:attrNameLst>
                                      </p:cBhvr>
                                      <p:to>
                                        <p:strVal val="visible"/>
                                      </p:to>
                                    </p:set>
                                    <p:anim calcmode="lin" valueType="num">
                                      <p:cBhvr additive="base">
                                        <p:cTn id="46" dur="500" fill="hold"/>
                                        <p:tgtEl>
                                          <p:spTgt spid="2">
                                            <p:graphicEl>
                                              <a:dgm id="{A949A09D-CFCE-4260-AA45-692AABA5EBE0}"/>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graphicEl>
                                              <a:dgm id="{A949A09D-CFCE-4260-AA45-692AABA5EBE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53FE3-D0B0-47B1-9379-C33CE74D60E5}"/>
              </a:ext>
            </a:extLst>
          </p:cNvPr>
          <p:cNvSpPr>
            <a:spLocks noGrp="1"/>
          </p:cNvSpPr>
          <p:nvPr>
            <p:ph type="title"/>
          </p:nvPr>
        </p:nvSpPr>
        <p:spPr/>
        <p:txBody>
          <a:bodyPr>
            <a:normAutofit fontScale="90000"/>
          </a:bodyPr>
          <a:lstStyle/>
          <a:p>
            <a:pPr algn="ctr"/>
            <a:r>
              <a:rPr lang="en-US" sz="3600" b="1" dirty="0">
                <a:solidFill>
                  <a:srgbClr val="108EAC"/>
                </a:solidFill>
              </a:rPr>
              <a:t>THIS IS YOUR BRAIN ON OPIOIDS</a:t>
            </a:r>
            <a:br>
              <a:rPr lang="en-US" sz="3600" b="1" dirty="0">
                <a:solidFill>
                  <a:srgbClr val="108EAC"/>
                </a:solidFill>
              </a:rPr>
            </a:br>
            <a:r>
              <a:rPr lang="en-US" sz="2400" b="1" dirty="0">
                <a:solidFill>
                  <a:srgbClr val="108EAC"/>
                </a:solidFill>
              </a:rPr>
              <a:t>Click the Play Button to Start the Video</a:t>
            </a:r>
            <a:br>
              <a:rPr lang="en-US" sz="3600" b="1" dirty="0">
                <a:solidFill>
                  <a:srgbClr val="108EAC"/>
                </a:solidFill>
              </a:rPr>
            </a:br>
            <a:endParaRPr lang="en-US" sz="3600" b="1" dirty="0">
              <a:solidFill>
                <a:srgbClr val="108EAC"/>
              </a:solidFill>
            </a:endParaRPr>
          </a:p>
        </p:txBody>
      </p:sp>
      <p:pic>
        <p:nvPicPr>
          <p:cNvPr id="4" name="Online Media 3">
            <a:hlinkClick r:id="" action="ppaction://media"/>
            <a:extLst>
              <a:ext uri="{FF2B5EF4-FFF2-40B4-BE49-F238E27FC236}">
                <a16:creationId xmlns:a16="http://schemas.microsoft.com/office/drawing/2014/main" id="{61995BAF-70E7-458E-9D61-A54905010123}"/>
              </a:ext>
            </a:extLst>
          </p:cNvPr>
          <p:cNvPicPr>
            <a:picLocks noGrp="1" noRot="1" noChangeAspect="1"/>
          </p:cNvPicPr>
          <p:nvPr>
            <p:ph idx="1"/>
            <a:videoFile r:link="rId1"/>
          </p:nvPr>
        </p:nvPicPr>
        <p:blipFill>
          <a:blip r:embed="rId3"/>
          <a:stretch>
            <a:fillRect/>
          </a:stretch>
        </p:blipFill>
        <p:spPr>
          <a:xfrm>
            <a:off x="987136" y="2182435"/>
            <a:ext cx="7169727" cy="4032971"/>
          </a:xfrm>
          <a:prstGeom prst="rect">
            <a:avLst/>
          </a:prstGeom>
        </p:spPr>
      </p:pic>
      <p:sp>
        <p:nvSpPr>
          <p:cNvPr id="5" name="TextBox 4">
            <a:extLst>
              <a:ext uri="{FF2B5EF4-FFF2-40B4-BE49-F238E27FC236}">
                <a16:creationId xmlns:a16="http://schemas.microsoft.com/office/drawing/2014/main" id="{FCD65AD7-BA17-4703-AB64-6AEBCB55DA5D}"/>
              </a:ext>
            </a:extLst>
          </p:cNvPr>
          <p:cNvSpPr txBox="1"/>
          <p:nvPr/>
        </p:nvSpPr>
        <p:spPr>
          <a:xfrm>
            <a:off x="6548580" y="6392217"/>
            <a:ext cx="2484583"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Source: National Geographic</a:t>
            </a:r>
          </a:p>
        </p:txBody>
      </p:sp>
    </p:spTree>
    <p:extLst>
      <p:ext uri="{BB962C8B-B14F-4D97-AF65-F5344CB8AC3E}">
        <p14:creationId xmlns:p14="http://schemas.microsoft.com/office/powerpoint/2010/main" val="1962798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2128" y="650875"/>
            <a:ext cx="5404486" cy="996950"/>
          </a:xfrm>
        </p:spPr>
        <p:txBody>
          <a:bodyPr vert="horz" lIns="91440" tIns="45720" rIns="91440" bIns="45720" rtlCol="0" anchor="ctr">
            <a:normAutofit fontScale="90000"/>
          </a:bodyPr>
          <a:lstStyle/>
          <a:p>
            <a:pPr algn="ctr" defTabSz="914400">
              <a:lnSpc>
                <a:spcPct val="80000"/>
              </a:lnSpc>
            </a:pPr>
            <a:r>
              <a:rPr lang="en-US" sz="4400" b="1" dirty="0"/>
              <a:t>A NATIONAL EPIDEMIC </a:t>
            </a:r>
            <a:br>
              <a:rPr lang="en-US" sz="4400" dirty="0"/>
            </a:br>
            <a:endParaRPr lang="en-US" sz="4400" dirty="0"/>
          </a:p>
        </p:txBody>
      </p:sp>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39696" y="1480918"/>
            <a:ext cx="3038475" cy="3038475"/>
          </a:xfrm>
          <a:prstGeom prst="rect">
            <a:avLst/>
          </a:prstGeom>
        </p:spPr>
      </p:pic>
      <p:graphicFrame>
        <p:nvGraphicFramePr>
          <p:cNvPr id="5" name="Diagram 4"/>
          <p:cNvGraphicFramePr/>
          <p:nvPr>
            <p:extLst>
              <p:ext uri="{D42A27DB-BD31-4B8C-83A1-F6EECF244321}">
                <p14:modId xmlns:p14="http://schemas.microsoft.com/office/powerpoint/2010/main" val="155940604"/>
              </p:ext>
            </p:extLst>
          </p:nvPr>
        </p:nvGraphicFramePr>
        <p:xfrm>
          <a:off x="3114677" y="1040637"/>
          <a:ext cx="5895975" cy="51099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3802972" y="3788927"/>
            <a:ext cx="2000250" cy="2031325"/>
          </a:xfrm>
          <a:prstGeom prst="rect">
            <a:avLst/>
          </a:prstGeom>
          <a:noFill/>
        </p:spPr>
        <p:txBody>
          <a:bodyPr wrap="square" rtlCol="0">
            <a:spAutoFit/>
          </a:bodyPr>
          <a:lstStyle/>
          <a:p>
            <a:pPr lvl="0" algn="ctr"/>
            <a:r>
              <a:rPr lang="en-US" b="1" dirty="0">
                <a:cs typeface="Adobe Devanagari" pitchFamily="18" charset="0"/>
              </a:rPr>
              <a:t>Three out of four new heroin users reported misusing prescription opioids prior to heroin.</a:t>
            </a:r>
            <a:endParaRPr lang="en-US" dirty="0"/>
          </a:p>
          <a:p>
            <a:endParaRPr lang="en-US" dirty="0"/>
          </a:p>
        </p:txBody>
      </p:sp>
      <p:sp>
        <p:nvSpPr>
          <p:cNvPr id="9" name="TextBox 8"/>
          <p:cNvSpPr txBox="1"/>
          <p:nvPr/>
        </p:nvSpPr>
        <p:spPr>
          <a:xfrm>
            <a:off x="6841912" y="3788926"/>
            <a:ext cx="1666875" cy="2031325"/>
          </a:xfrm>
          <a:prstGeom prst="rect">
            <a:avLst/>
          </a:prstGeom>
          <a:noFill/>
        </p:spPr>
        <p:txBody>
          <a:bodyPr wrap="square" rtlCol="0">
            <a:spAutoFit/>
          </a:bodyPr>
          <a:lstStyle/>
          <a:p>
            <a:pPr lvl="0" algn="ctr"/>
            <a:r>
              <a:rPr lang="en-US" b="1" dirty="0">
                <a:cs typeface="Adobe Devanagari" pitchFamily="18" charset="0"/>
              </a:rPr>
              <a:t>Heroin-related overdose deaths have more than quadrupled since 2010.</a:t>
            </a:r>
          </a:p>
          <a:p>
            <a:endParaRPr lang="en-US" dirty="0"/>
          </a:p>
        </p:txBody>
      </p:sp>
      <p:sp>
        <p:nvSpPr>
          <p:cNvPr id="3" name="TextBox 2"/>
          <p:cNvSpPr txBox="1"/>
          <p:nvPr/>
        </p:nvSpPr>
        <p:spPr>
          <a:xfrm>
            <a:off x="7202660" y="6351049"/>
            <a:ext cx="177253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CDC</a:t>
            </a:r>
          </a:p>
        </p:txBody>
      </p:sp>
      <p:sp>
        <p:nvSpPr>
          <p:cNvPr id="4" name="TextBox 3"/>
          <p:cNvSpPr txBox="1"/>
          <p:nvPr/>
        </p:nvSpPr>
        <p:spPr>
          <a:xfrm>
            <a:off x="4803097" y="1758461"/>
            <a:ext cx="2694983" cy="2308324"/>
          </a:xfrm>
          <a:prstGeom prst="rect">
            <a:avLst/>
          </a:prstGeom>
          <a:noFill/>
        </p:spPr>
        <p:txBody>
          <a:bodyPr wrap="square" rtlCol="0">
            <a:spAutoFit/>
          </a:bodyPr>
          <a:lstStyle/>
          <a:p>
            <a:pPr lvl="0" algn="ctr"/>
            <a:r>
              <a:rPr lang="en-US" b="1" dirty="0">
                <a:cs typeface="Adobe Devanagari" pitchFamily="18" charset="0"/>
              </a:rPr>
              <a:t>Emergency department visits for opioid overdoses increased 30% in the US from July 2016 through September 2017.</a:t>
            </a:r>
            <a:endParaRPr lang="en-US" dirty="0"/>
          </a:p>
          <a:p>
            <a:pPr algn="ctr"/>
            <a:endParaRPr lang="en-US" dirty="0"/>
          </a:p>
        </p:txBody>
      </p:sp>
    </p:spTree>
    <p:extLst>
      <p:ext uri="{BB962C8B-B14F-4D97-AF65-F5344CB8AC3E}">
        <p14:creationId xmlns:p14="http://schemas.microsoft.com/office/powerpoint/2010/main" val="19555864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9"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9B18827-CEB3-4CA0-A4C7-0E9D061CCF29}"/>
              </a:ext>
            </a:extLst>
          </p:cNvPr>
          <p:cNvGraphicFramePr/>
          <p:nvPr>
            <p:extLst>
              <p:ext uri="{D42A27DB-BD31-4B8C-83A1-F6EECF244321}">
                <p14:modId xmlns:p14="http://schemas.microsoft.com/office/powerpoint/2010/main" val="2390449489"/>
              </p:ext>
            </p:extLst>
          </p:nvPr>
        </p:nvGraphicFramePr>
        <p:xfrm>
          <a:off x="696897" y="1367161"/>
          <a:ext cx="7750206" cy="4785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0A961D86-5BCC-4057-B2A8-E30D55C07C6B}"/>
              </a:ext>
            </a:extLst>
          </p:cNvPr>
          <p:cNvSpPr>
            <a:spLocks noGrp="1"/>
          </p:cNvSpPr>
          <p:nvPr>
            <p:ph type="title"/>
          </p:nvPr>
        </p:nvSpPr>
        <p:spPr>
          <a:xfrm>
            <a:off x="457200" y="0"/>
            <a:ext cx="8229600" cy="1600200"/>
          </a:xfrm>
        </p:spPr>
        <p:txBody>
          <a:bodyPr/>
          <a:lstStyle/>
          <a:p>
            <a:r>
              <a:rPr lang="en-US" b="1" dirty="0">
                <a:solidFill>
                  <a:srgbClr val="002060"/>
                </a:solidFill>
                <a:latin typeface="+mn-lt"/>
              </a:rPr>
              <a:t>THE OPIOID CRISIS IN ILLINOIS</a:t>
            </a:r>
            <a:endParaRPr lang="en-US" dirty="0">
              <a:latin typeface="+mn-lt"/>
            </a:endParaRPr>
          </a:p>
        </p:txBody>
      </p:sp>
      <p:sp>
        <p:nvSpPr>
          <p:cNvPr id="2" name="TextBox 1"/>
          <p:cNvSpPr txBox="1"/>
          <p:nvPr/>
        </p:nvSpPr>
        <p:spPr>
          <a:xfrm>
            <a:off x="5022167" y="6388518"/>
            <a:ext cx="388268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Source: Illinois Department of Public Health</a:t>
            </a:r>
          </a:p>
        </p:txBody>
      </p:sp>
    </p:spTree>
    <p:extLst>
      <p:ext uri="{BB962C8B-B14F-4D97-AF65-F5344CB8AC3E}">
        <p14:creationId xmlns:p14="http://schemas.microsoft.com/office/powerpoint/2010/main" val="2835177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8EAC"/>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32345" y="564950"/>
            <a:ext cx="7886700" cy="1325563"/>
          </a:xfrm>
          <a:noFill/>
        </p:spPr>
        <p:txBody>
          <a:bodyPr>
            <a:normAutofit/>
          </a:bodyPr>
          <a:lstStyle/>
          <a:p>
            <a:pPr algn="ctr" eaLnBrk="1" hangingPunct="1">
              <a:defRPr/>
            </a:pPr>
            <a:r>
              <a:rPr lang="en-US" b="1" dirty="0">
                <a:solidFill>
                  <a:schemeClr val="tx1"/>
                </a:solidFill>
                <a:latin typeface="Century Gothic" panose="020B0502020202020204" pitchFamily="34" charset="0"/>
              </a:rPr>
              <a:t>WHAT IS AN OVERDOSE?</a:t>
            </a:r>
            <a:br>
              <a:rPr lang="en-US" dirty="0">
                <a:latin typeface="Arial" charset="0"/>
                <a:cs typeface="+mj-cs"/>
              </a:rPr>
            </a:br>
            <a:endParaRPr lang="en-US" dirty="0">
              <a:latin typeface="Arial" charset="0"/>
              <a:cs typeface="+mj-cs"/>
            </a:endParaRPr>
          </a:p>
        </p:txBody>
      </p:sp>
      <p:sp>
        <p:nvSpPr>
          <p:cNvPr id="3" name="Content Placeholder 2"/>
          <p:cNvSpPr>
            <a:spLocks noGrp="1"/>
          </p:cNvSpPr>
          <p:nvPr>
            <p:ph idx="1"/>
          </p:nvPr>
        </p:nvSpPr>
        <p:spPr>
          <a:xfrm>
            <a:off x="515527" y="1668544"/>
            <a:ext cx="8103518" cy="4628560"/>
          </a:xfrm>
          <a:solidFill>
            <a:schemeClr val="tx1"/>
          </a:solidFill>
          <a:ln w="76200">
            <a:solidFill>
              <a:schemeClr val="tx2">
                <a:lumMod val="60000"/>
                <a:lumOff val="40000"/>
              </a:schemeClr>
            </a:solidFill>
          </a:ln>
        </p:spPr>
        <p:txBody>
          <a:bodyPr anchor="ctr">
            <a:normAutofit/>
          </a:bodyPr>
          <a:lstStyle/>
          <a:p>
            <a:pPr lvl="1">
              <a:spcBef>
                <a:spcPts val="1200"/>
              </a:spcBef>
              <a:tabLst>
                <a:tab pos="3140075" algn="l"/>
              </a:tabLst>
              <a:defRPr/>
            </a:pPr>
            <a:r>
              <a:rPr lang="en-US" sz="2200" dirty="0">
                <a:solidFill>
                  <a:schemeClr val="bg1"/>
                </a:solidFill>
                <a:latin typeface="Century" panose="02040604050505020304" pitchFamily="18" charset="0"/>
                <a:ea typeface="Batang" panose="02030600000101010101" pitchFamily="18" charset="-127"/>
                <a:cs typeface="Aharoni" panose="02010803020104030203" pitchFamily="2" charset="-79"/>
              </a:rPr>
              <a:t>An opioid overdose occurs when opioids overwhelm receptors in the brain</a:t>
            </a:r>
          </a:p>
          <a:p>
            <a:pPr lvl="2">
              <a:spcBef>
                <a:spcPts val="1200"/>
              </a:spcBef>
              <a:tabLst>
                <a:tab pos="3140075" algn="l"/>
              </a:tabLst>
              <a:defRPr/>
            </a:pPr>
            <a:r>
              <a:rPr lang="en-US" sz="1800" dirty="0">
                <a:solidFill>
                  <a:schemeClr val="bg1"/>
                </a:solidFill>
                <a:latin typeface="Century" panose="02040604050505020304" pitchFamily="18" charset="0"/>
                <a:ea typeface="Batang" panose="02030600000101010101" pitchFamily="18" charset="-127"/>
                <a:cs typeface="Aharoni" panose="02010803020104030203" pitchFamily="2" charset="-79"/>
              </a:rPr>
              <a:t>Respiration is suppressed</a:t>
            </a:r>
          </a:p>
          <a:p>
            <a:pPr lvl="2">
              <a:spcBef>
                <a:spcPts val="1200"/>
              </a:spcBef>
              <a:tabLst>
                <a:tab pos="3140075" algn="l"/>
              </a:tabLst>
              <a:defRPr/>
            </a:pPr>
            <a:r>
              <a:rPr lang="en-US" sz="1800" dirty="0">
                <a:solidFill>
                  <a:schemeClr val="bg1"/>
                </a:solidFill>
                <a:latin typeface="Century" panose="02040604050505020304" pitchFamily="18" charset="0"/>
                <a:ea typeface="Batang" panose="02030600000101010101" pitchFamily="18" charset="-127"/>
                <a:cs typeface="Aharoni" panose="02010803020104030203" pitchFamily="2" charset="-79"/>
              </a:rPr>
              <a:t>Person may stop breathing</a:t>
            </a:r>
          </a:p>
          <a:p>
            <a:pPr lvl="1">
              <a:spcBef>
                <a:spcPts val="1200"/>
              </a:spcBef>
              <a:tabLst>
                <a:tab pos="3140075" algn="l"/>
              </a:tabLst>
              <a:defRPr/>
            </a:pPr>
            <a:r>
              <a:rPr lang="en-US" sz="2200" dirty="0">
                <a:solidFill>
                  <a:schemeClr val="bg1"/>
                </a:solidFill>
                <a:latin typeface="Century" panose="02040604050505020304" pitchFamily="18" charset="0"/>
                <a:ea typeface="Batang" panose="02030600000101010101" pitchFamily="18" charset="-127"/>
                <a:cs typeface="Aharoni" panose="02010803020104030203" pitchFamily="2" charset="-79"/>
              </a:rPr>
              <a:t>Overdose usually occurs over 1-3 hours</a:t>
            </a:r>
          </a:p>
          <a:p>
            <a:pPr lvl="1">
              <a:spcBef>
                <a:spcPts val="1200"/>
              </a:spcBef>
              <a:tabLst>
                <a:tab pos="3140075" algn="l"/>
              </a:tabLst>
              <a:defRPr/>
            </a:pPr>
            <a:r>
              <a:rPr lang="en-US" sz="2200" dirty="0">
                <a:solidFill>
                  <a:schemeClr val="bg1"/>
                </a:solidFill>
                <a:latin typeface="Century" panose="02040604050505020304" pitchFamily="18" charset="0"/>
                <a:ea typeface="Batang" panose="02030600000101010101" pitchFamily="18" charset="-127"/>
                <a:cs typeface="Aharoni" panose="02010803020104030203" pitchFamily="2" charset="-79"/>
              </a:rPr>
              <a:t>Can be caused by: </a:t>
            </a:r>
          </a:p>
          <a:p>
            <a:pPr marL="909638" lvl="2" indent="-342900">
              <a:spcBef>
                <a:spcPts val="1200"/>
              </a:spcBef>
              <a:buFont typeface="Wingdings" panose="05000000000000000000" pitchFamily="2" charset="2"/>
              <a:buChar char="ü"/>
              <a:tabLst>
                <a:tab pos="3140075" algn="l"/>
              </a:tabLst>
              <a:defRPr/>
            </a:pPr>
            <a:r>
              <a:rPr lang="en-US" sz="2200" dirty="0">
                <a:solidFill>
                  <a:schemeClr val="bg1"/>
                </a:solidFill>
                <a:latin typeface="Century" panose="02040604050505020304" pitchFamily="18" charset="0"/>
                <a:ea typeface="Batang" panose="02030600000101010101" pitchFamily="18" charset="-127"/>
                <a:cs typeface="Aharoni" panose="02010803020104030203" pitchFamily="2" charset="-79"/>
              </a:rPr>
              <a:t>Taking more opioids than prescribed</a:t>
            </a:r>
          </a:p>
          <a:p>
            <a:pPr marL="909638" lvl="2" indent="-342900">
              <a:spcBef>
                <a:spcPts val="1200"/>
              </a:spcBef>
              <a:buFont typeface="Wingdings" panose="05000000000000000000" pitchFamily="2" charset="2"/>
              <a:buChar char="ü"/>
              <a:tabLst>
                <a:tab pos="3140075" algn="l"/>
              </a:tabLst>
              <a:defRPr/>
            </a:pPr>
            <a:r>
              <a:rPr lang="en-US" sz="2200" dirty="0">
                <a:solidFill>
                  <a:schemeClr val="bg1"/>
                </a:solidFill>
                <a:latin typeface="Century" panose="02040604050505020304" pitchFamily="18" charset="0"/>
                <a:ea typeface="Batang" panose="02030600000101010101" pitchFamily="18" charset="-127"/>
                <a:cs typeface="Aharoni" panose="02010803020104030203" pitchFamily="2" charset="-79"/>
              </a:rPr>
              <a:t>Combining opioids with other depressants, such as alcohol</a:t>
            </a:r>
          </a:p>
          <a:p>
            <a:pPr marL="909638" lvl="2" indent="-342900">
              <a:spcBef>
                <a:spcPts val="1200"/>
              </a:spcBef>
              <a:buFont typeface="Wingdings" panose="05000000000000000000" pitchFamily="2" charset="2"/>
              <a:buChar char="ü"/>
              <a:tabLst>
                <a:tab pos="3140075" algn="l"/>
              </a:tabLst>
              <a:defRPr/>
            </a:pPr>
            <a:r>
              <a:rPr lang="en-US" sz="2200" dirty="0">
                <a:solidFill>
                  <a:schemeClr val="bg1"/>
                </a:solidFill>
                <a:latin typeface="Century" panose="02040604050505020304" pitchFamily="18" charset="0"/>
                <a:ea typeface="Batang" panose="02030600000101010101" pitchFamily="18" charset="-127"/>
                <a:cs typeface="Aharoni" panose="02010803020104030203" pitchFamily="2" charset="-79"/>
              </a:rPr>
              <a:t>Taking more opioids than one can tolerate</a:t>
            </a:r>
          </a:p>
        </p:txBody>
      </p:sp>
    </p:spTree>
    <p:extLst>
      <p:ext uri="{BB962C8B-B14F-4D97-AF65-F5344CB8AC3E}">
        <p14:creationId xmlns:p14="http://schemas.microsoft.com/office/powerpoint/2010/main" val="1995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2.9|18"/>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ea17e047-501d-4949-8f8a-98463b0a370c"/>
  <p:tag name="ARTICULATE_SLIDE_PAUSE" val="1"/>
  <p:tag name="ARTICULATE_HIDE_SLIDE" val="0"/>
  <p:tag name="ARTICULATE_PLAYER_CONTROL_PREVIOUS" val="False"/>
  <p:tag name="ARTICULATE_PLAYER_CONTROL_NEXT" val="False"/>
  <p:tag name="AUDIO_ID" val="256"/>
  <p:tag name="ARTICULATE_USED_LAYOUT" val="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Savon">
  <a:themeElements>
    <a:clrScheme name="Custom 1">
      <a:dk1>
        <a:sysClr val="windowText" lastClr="000000"/>
      </a:dk1>
      <a:lt1>
        <a:sysClr val="window" lastClr="FFFFFF"/>
      </a:lt1>
      <a:dk2>
        <a:srgbClr val="5C4D4D"/>
      </a:dk2>
      <a:lt2>
        <a:srgbClr val="F2F2F2"/>
      </a:lt2>
      <a:accent1>
        <a:srgbClr val="004F85"/>
      </a:accent1>
      <a:accent2>
        <a:srgbClr val="2F8440"/>
      </a:accent2>
      <a:accent3>
        <a:srgbClr val="006AB2"/>
      </a:accent3>
      <a:accent4>
        <a:srgbClr val="DE5823"/>
      </a:accent4>
      <a:accent5>
        <a:srgbClr val="653A95"/>
      </a:accent5>
      <a:accent6>
        <a:srgbClr val="F7B239"/>
      </a:accent6>
      <a:hlink>
        <a:srgbClr val="006AB2"/>
      </a:hlink>
      <a:folHlink>
        <a:srgbClr val="653A9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Savon">
  <a:themeElements>
    <a:clrScheme name="Custom 4">
      <a:dk1>
        <a:sysClr val="windowText" lastClr="000000"/>
      </a:dk1>
      <a:lt1>
        <a:sysClr val="window" lastClr="FFFFFF"/>
      </a:lt1>
      <a:dk2>
        <a:srgbClr val="1485A4"/>
      </a:dk2>
      <a:lt2>
        <a:srgbClr val="FFFFFF"/>
      </a:lt2>
      <a:accent1>
        <a:srgbClr val="1CADE4"/>
      </a:accent1>
      <a:accent2>
        <a:srgbClr val="2683C6"/>
      </a:accent2>
      <a:accent3>
        <a:srgbClr val="27CED7"/>
      </a:accent3>
      <a:accent4>
        <a:srgbClr val="1482AB"/>
      </a:accent4>
      <a:accent5>
        <a:srgbClr val="1482AB"/>
      </a:accent5>
      <a:accent6>
        <a:srgbClr val="1482AB"/>
      </a:accent6>
      <a:hlink>
        <a:srgbClr val="F49100"/>
      </a:hlink>
      <a:folHlink>
        <a:srgbClr val="1482A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5.xml><?xml version="1.0" encoding="utf-8"?>
<a:theme xmlns:a="http://schemas.openxmlformats.org/drawingml/2006/main" name="1_Depth">
  <a:themeElements>
    <a:clrScheme name="Custom 7">
      <a:dk1>
        <a:sysClr val="windowText" lastClr="000000"/>
      </a:dk1>
      <a:lt1>
        <a:sysClr val="window" lastClr="FFFFFF"/>
      </a:lt1>
      <a:dk2>
        <a:srgbClr val="1485A4"/>
      </a:dk2>
      <a:lt2>
        <a:srgbClr val="FFFFFF"/>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5C4D4D"/>
    </a:dk2>
    <a:lt2>
      <a:srgbClr val="F2F2F2"/>
    </a:lt2>
    <a:accent1>
      <a:srgbClr val="004F85"/>
    </a:accent1>
    <a:accent2>
      <a:srgbClr val="2F8440"/>
    </a:accent2>
    <a:accent3>
      <a:srgbClr val="006AB2"/>
    </a:accent3>
    <a:accent4>
      <a:srgbClr val="DE5823"/>
    </a:accent4>
    <a:accent5>
      <a:srgbClr val="653A95"/>
    </a:accent5>
    <a:accent6>
      <a:srgbClr val="F7B239"/>
    </a:accent6>
    <a:hlink>
      <a:srgbClr val="006AB2"/>
    </a:hlink>
    <a:folHlink>
      <a:srgbClr val="653A95"/>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5C4D4D"/>
    </a:dk2>
    <a:lt2>
      <a:srgbClr val="F2F2F2"/>
    </a:lt2>
    <a:accent1>
      <a:srgbClr val="004F85"/>
    </a:accent1>
    <a:accent2>
      <a:srgbClr val="2F8440"/>
    </a:accent2>
    <a:accent3>
      <a:srgbClr val="006AB2"/>
    </a:accent3>
    <a:accent4>
      <a:srgbClr val="DE5823"/>
    </a:accent4>
    <a:accent5>
      <a:srgbClr val="653A95"/>
    </a:accent5>
    <a:accent6>
      <a:srgbClr val="F7B239"/>
    </a:accent6>
    <a:hlink>
      <a:srgbClr val="006AB2"/>
    </a:hlink>
    <a:folHlink>
      <a:srgbClr val="653A95"/>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5C4D4D"/>
    </a:dk2>
    <a:lt2>
      <a:srgbClr val="F2F2F2"/>
    </a:lt2>
    <a:accent1>
      <a:srgbClr val="004F85"/>
    </a:accent1>
    <a:accent2>
      <a:srgbClr val="2F8440"/>
    </a:accent2>
    <a:accent3>
      <a:srgbClr val="006AB2"/>
    </a:accent3>
    <a:accent4>
      <a:srgbClr val="DE5823"/>
    </a:accent4>
    <a:accent5>
      <a:srgbClr val="653A95"/>
    </a:accent5>
    <a:accent6>
      <a:srgbClr val="F7B239"/>
    </a:accent6>
    <a:hlink>
      <a:srgbClr val="006AB2"/>
    </a:hlink>
    <a:folHlink>
      <a:srgbClr val="653A95"/>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5C4D4D"/>
    </a:dk2>
    <a:lt2>
      <a:srgbClr val="F2F2F2"/>
    </a:lt2>
    <a:accent1>
      <a:srgbClr val="004F85"/>
    </a:accent1>
    <a:accent2>
      <a:srgbClr val="2F8440"/>
    </a:accent2>
    <a:accent3>
      <a:srgbClr val="006AB2"/>
    </a:accent3>
    <a:accent4>
      <a:srgbClr val="DE5823"/>
    </a:accent4>
    <a:accent5>
      <a:srgbClr val="653A95"/>
    </a:accent5>
    <a:accent6>
      <a:srgbClr val="F7B239"/>
    </a:accent6>
    <a:hlink>
      <a:srgbClr val="006AB2"/>
    </a:hlink>
    <a:folHlink>
      <a:srgbClr val="653A95"/>
    </a:folHlink>
  </a:clr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5C4D4D"/>
    </a:dk2>
    <a:lt2>
      <a:srgbClr val="F2F2F2"/>
    </a:lt2>
    <a:accent1>
      <a:srgbClr val="004F85"/>
    </a:accent1>
    <a:accent2>
      <a:srgbClr val="2F8440"/>
    </a:accent2>
    <a:accent3>
      <a:srgbClr val="006AB2"/>
    </a:accent3>
    <a:accent4>
      <a:srgbClr val="DE5823"/>
    </a:accent4>
    <a:accent5>
      <a:srgbClr val="653A95"/>
    </a:accent5>
    <a:accent6>
      <a:srgbClr val="F7B239"/>
    </a:accent6>
    <a:hlink>
      <a:srgbClr val="006AB2"/>
    </a:hlink>
    <a:folHlink>
      <a:srgbClr val="653A95"/>
    </a:folHlink>
  </a:clr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5C4D4D"/>
    </a:dk2>
    <a:lt2>
      <a:srgbClr val="F2F2F2"/>
    </a:lt2>
    <a:accent1>
      <a:srgbClr val="004F85"/>
    </a:accent1>
    <a:accent2>
      <a:srgbClr val="2F8440"/>
    </a:accent2>
    <a:accent3>
      <a:srgbClr val="006AB2"/>
    </a:accent3>
    <a:accent4>
      <a:srgbClr val="DE5823"/>
    </a:accent4>
    <a:accent5>
      <a:srgbClr val="653A95"/>
    </a:accent5>
    <a:accent6>
      <a:srgbClr val="F7B239"/>
    </a:accent6>
    <a:hlink>
      <a:srgbClr val="006AB2"/>
    </a:hlink>
    <a:folHlink>
      <a:srgbClr val="653A95"/>
    </a:folHlink>
  </a:clrScheme>
</a:themeOverride>
</file>

<file path=ppt/theme/themeOverride7.xml><?xml version="1.0" encoding="utf-8"?>
<a:themeOverride xmlns:a="http://schemas.openxmlformats.org/drawingml/2006/main">
  <a:clrScheme name="Custom 1">
    <a:dk1>
      <a:sysClr val="windowText" lastClr="000000"/>
    </a:dk1>
    <a:lt1>
      <a:sysClr val="window" lastClr="FFFFFF"/>
    </a:lt1>
    <a:dk2>
      <a:srgbClr val="5C4D4D"/>
    </a:dk2>
    <a:lt2>
      <a:srgbClr val="F2F2F2"/>
    </a:lt2>
    <a:accent1>
      <a:srgbClr val="004F85"/>
    </a:accent1>
    <a:accent2>
      <a:srgbClr val="2F8440"/>
    </a:accent2>
    <a:accent3>
      <a:srgbClr val="006AB2"/>
    </a:accent3>
    <a:accent4>
      <a:srgbClr val="DE5823"/>
    </a:accent4>
    <a:accent5>
      <a:srgbClr val="653A95"/>
    </a:accent5>
    <a:accent6>
      <a:srgbClr val="F7B239"/>
    </a:accent6>
    <a:hlink>
      <a:srgbClr val="006AB2"/>
    </a:hlink>
    <a:folHlink>
      <a:srgbClr val="653A95"/>
    </a:folHlink>
  </a:clrScheme>
</a:themeOverride>
</file>

<file path=docProps/app.xml><?xml version="1.0" encoding="utf-8"?>
<Properties xmlns="http://schemas.openxmlformats.org/officeDocument/2006/extended-properties" xmlns:vt="http://schemas.openxmlformats.org/officeDocument/2006/docPropsVTypes">
  <Template>Title Layout</Template>
  <TotalTime>11797</TotalTime>
  <Words>1561</Words>
  <Application>Microsoft Office PowerPoint</Application>
  <PresentationFormat>On-screen Show (4:3)</PresentationFormat>
  <Paragraphs>225</Paragraphs>
  <Slides>31</Slides>
  <Notes>22</Notes>
  <HiddenSlides>0</HiddenSlides>
  <MMClips>4</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31</vt:i4>
      </vt:variant>
    </vt:vector>
  </HeadingPairs>
  <TitlesOfParts>
    <vt:vector size="54" baseType="lpstr">
      <vt:lpstr>Batang</vt:lpstr>
      <vt:lpstr>ＭＳ Ｐゴシック</vt:lpstr>
      <vt:lpstr>Adobe Devanagari</vt:lpstr>
      <vt:lpstr>Aharoni</vt:lpstr>
      <vt:lpstr>Arial</vt:lpstr>
      <vt:lpstr>Bernard MT Condensed</vt:lpstr>
      <vt:lpstr>Book Antiqua</vt:lpstr>
      <vt:lpstr>Calibri</vt:lpstr>
      <vt:lpstr>Calibri Light</vt:lpstr>
      <vt:lpstr>Cambria</vt:lpstr>
      <vt:lpstr>Century</vt:lpstr>
      <vt:lpstr>Century Gothic</vt:lpstr>
      <vt:lpstr>Century Schoolbook</vt:lpstr>
      <vt:lpstr>Consolas</vt:lpstr>
      <vt:lpstr>Corbel</vt:lpstr>
      <vt:lpstr>Garamond</vt:lpstr>
      <vt:lpstr>Times New Roman</vt:lpstr>
      <vt:lpstr>Wingdings</vt:lpstr>
      <vt:lpstr>Depth</vt:lpstr>
      <vt:lpstr>1_Savon</vt:lpstr>
      <vt:lpstr>1_Office Theme</vt:lpstr>
      <vt:lpstr>3_Savon</vt:lpstr>
      <vt:lpstr>1_Depth</vt:lpstr>
      <vt:lpstr>Please note…</vt:lpstr>
      <vt:lpstr>Opioid Overdose Prevention  &amp;  Naloxone  Training</vt:lpstr>
      <vt:lpstr>PowerPoint Presentation</vt:lpstr>
      <vt:lpstr>PowerPoint Presentation</vt:lpstr>
      <vt:lpstr>PowerPoint Presentation</vt:lpstr>
      <vt:lpstr>THIS IS YOUR BRAIN ON OPIOIDS Click the Play Button to Start the Video </vt:lpstr>
      <vt:lpstr>A NATIONAL EPIDEMIC  </vt:lpstr>
      <vt:lpstr>THE OPIOID CRISIS IN ILLINOIS</vt:lpstr>
      <vt:lpstr>WHAT IS AN OVERDOSE? </vt:lpstr>
      <vt:lpstr>HOW OVERDOSE WORKS</vt:lpstr>
      <vt:lpstr>WHAT INCREASES RISK OF OVERDOSE?</vt:lpstr>
      <vt:lpstr>PowerPoint Presentation</vt:lpstr>
      <vt:lpstr>DISTINGUISH BETWEEN AN OVERDOSE AND SOMEONE WHO IS HIGH</vt:lpstr>
      <vt:lpstr>RESPONDING TO  AN OVERDOSE</vt:lpstr>
      <vt:lpstr>OVERDOSE TRAINING VIDEO Please Pause to Watch This Short Training Video</vt:lpstr>
      <vt:lpstr>WHY Naloxone?</vt:lpstr>
      <vt:lpstr>Naloxone Facts</vt:lpstr>
      <vt:lpstr>2 Ways to Administer Naloxone</vt:lpstr>
      <vt:lpstr>PowerPoint Presentation</vt:lpstr>
      <vt:lpstr>How to give nasal spray Naloxone </vt:lpstr>
      <vt:lpstr>Narcan Training Video</vt:lpstr>
      <vt:lpstr>PowerPoint Presentation</vt:lpstr>
      <vt:lpstr> Great job! </vt:lpstr>
      <vt:lpstr>PowerPoint Presentation</vt:lpstr>
      <vt:lpstr>Rescue Breathing</vt:lpstr>
      <vt:lpstr>While you’re waiting for naloxone to kick in…</vt:lpstr>
      <vt:lpstr>After administration of naloxone…</vt:lpstr>
      <vt:lpstr>Summary – Do’s and Don’ts</vt:lpstr>
      <vt:lpstr>WHERE TO FIND NALOXONE </vt:lpstr>
      <vt:lpstr>IMPORTANT RESOURCES</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Hipple, Margaret</dc:creator>
  <cp:lastModifiedBy>Jennings, Jennifer</cp:lastModifiedBy>
  <cp:revision>680</cp:revision>
  <cp:lastPrinted>2016-12-08T21:51:22Z</cp:lastPrinted>
  <dcterms:created xsi:type="dcterms:W3CDTF">2016-08-30T22:18:19Z</dcterms:created>
  <dcterms:modified xsi:type="dcterms:W3CDTF">2018-10-01T19:59:00Z</dcterms:modified>
</cp:coreProperties>
</file>